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48"/>
  </p:notesMasterIdLst>
  <p:sldIdLst>
    <p:sldId id="332" r:id="rId2"/>
    <p:sldId id="258" r:id="rId3"/>
    <p:sldId id="444" r:id="rId4"/>
    <p:sldId id="445" r:id="rId5"/>
    <p:sldId id="446" r:id="rId6"/>
    <p:sldId id="448" r:id="rId7"/>
    <p:sldId id="449" r:id="rId8"/>
    <p:sldId id="450" r:id="rId9"/>
    <p:sldId id="458" r:id="rId10"/>
    <p:sldId id="451" r:id="rId11"/>
    <p:sldId id="459" r:id="rId12"/>
    <p:sldId id="452" r:id="rId13"/>
    <p:sldId id="460" r:id="rId14"/>
    <p:sldId id="453" r:id="rId15"/>
    <p:sldId id="463" r:id="rId16"/>
    <p:sldId id="464" r:id="rId17"/>
    <p:sldId id="456" r:id="rId18"/>
    <p:sldId id="457" r:id="rId19"/>
    <p:sldId id="596" r:id="rId20"/>
    <p:sldId id="465" r:id="rId21"/>
    <p:sldId id="547" r:id="rId22"/>
    <p:sldId id="455" r:id="rId23"/>
    <p:sldId id="466" r:id="rId24"/>
    <p:sldId id="520" r:id="rId25"/>
    <p:sldId id="468" r:id="rId26"/>
    <p:sldId id="597" r:id="rId27"/>
    <p:sldId id="469" r:id="rId28"/>
    <p:sldId id="598" r:id="rId29"/>
    <p:sldId id="470" r:id="rId30"/>
    <p:sldId id="599" r:id="rId31"/>
    <p:sldId id="471" r:id="rId32"/>
    <p:sldId id="600" r:id="rId33"/>
    <p:sldId id="472" r:id="rId34"/>
    <p:sldId id="601" r:id="rId35"/>
    <p:sldId id="473" r:id="rId36"/>
    <p:sldId id="602" r:id="rId37"/>
    <p:sldId id="519" r:id="rId38"/>
    <p:sldId id="603" r:id="rId39"/>
    <p:sldId id="467" r:id="rId40"/>
    <p:sldId id="497" r:id="rId41"/>
    <p:sldId id="498" r:id="rId42"/>
    <p:sldId id="474" r:id="rId43"/>
    <p:sldId id="595" r:id="rId44"/>
    <p:sldId id="500" r:id="rId45"/>
    <p:sldId id="475" r:id="rId46"/>
    <p:sldId id="501" r:id="rId47"/>
    <p:sldId id="505" r:id="rId48"/>
    <p:sldId id="540" r:id="rId49"/>
    <p:sldId id="477" r:id="rId50"/>
    <p:sldId id="507" r:id="rId51"/>
    <p:sldId id="539" r:id="rId52"/>
    <p:sldId id="479" r:id="rId53"/>
    <p:sldId id="506" r:id="rId54"/>
    <p:sldId id="541" r:id="rId55"/>
    <p:sldId id="481" r:id="rId56"/>
    <p:sldId id="483" r:id="rId57"/>
    <p:sldId id="301" r:id="rId58"/>
    <p:sldId id="302" r:id="rId59"/>
    <p:sldId id="303" r:id="rId60"/>
    <p:sldId id="304" r:id="rId61"/>
    <p:sldId id="542" r:id="rId62"/>
    <p:sldId id="484" r:id="rId63"/>
    <p:sldId id="485" r:id="rId64"/>
    <p:sldId id="487" r:id="rId65"/>
    <p:sldId id="549" r:id="rId66"/>
    <p:sldId id="488" r:id="rId67"/>
    <p:sldId id="357" r:id="rId68"/>
    <p:sldId id="543" r:id="rId69"/>
    <p:sldId id="544" r:id="rId70"/>
    <p:sldId id="545" r:id="rId71"/>
    <p:sldId id="361" r:id="rId72"/>
    <p:sldId id="493" r:id="rId73"/>
    <p:sldId id="492" r:id="rId74"/>
    <p:sldId id="509" r:id="rId75"/>
    <p:sldId id="489" r:id="rId76"/>
    <p:sldId id="510" r:id="rId77"/>
    <p:sldId id="511" r:id="rId78"/>
    <p:sldId id="366" r:id="rId79"/>
    <p:sldId id="367" r:id="rId80"/>
    <p:sldId id="368" r:id="rId81"/>
    <p:sldId id="369" r:id="rId82"/>
    <p:sldId id="370" r:id="rId83"/>
    <p:sldId id="371" r:id="rId84"/>
    <p:sldId id="490" r:id="rId85"/>
    <p:sldId id="512" r:id="rId86"/>
    <p:sldId id="513" r:id="rId87"/>
    <p:sldId id="514" r:id="rId88"/>
    <p:sldId id="491" r:id="rId89"/>
    <p:sldId id="522" r:id="rId90"/>
    <p:sldId id="604" r:id="rId91"/>
    <p:sldId id="523" r:id="rId92"/>
    <p:sldId id="605" r:id="rId93"/>
    <p:sldId id="524" r:id="rId94"/>
    <p:sldId id="606" r:id="rId95"/>
    <p:sldId id="525" r:id="rId96"/>
    <p:sldId id="607" r:id="rId97"/>
    <p:sldId id="526" r:id="rId98"/>
    <p:sldId id="608" r:id="rId99"/>
    <p:sldId id="527" r:id="rId100"/>
    <p:sldId id="609" r:id="rId101"/>
    <p:sldId id="528" r:id="rId102"/>
    <p:sldId id="610" r:id="rId103"/>
    <p:sldId id="529" r:id="rId104"/>
    <p:sldId id="611" r:id="rId105"/>
    <p:sldId id="530" r:id="rId106"/>
    <p:sldId id="612" r:id="rId107"/>
    <p:sldId id="531" r:id="rId108"/>
    <p:sldId id="613" r:id="rId109"/>
    <p:sldId id="532" r:id="rId110"/>
    <p:sldId id="614" r:id="rId111"/>
    <p:sldId id="533" r:id="rId112"/>
    <p:sldId id="615" r:id="rId113"/>
    <p:sldId id="535" r:id="rId114"/>
    <p:sldId id="616" r:id="rId115"/>
    <p:sldId id="550" r:id="rId116"/>
    <p:sldId id="617" r:id="rId117"/>
    <p:sldId id="551" r:id="rId118"/>
    <p:sldId id="618" r:id="rId119"/>
    <p:sldId id="494" r:id="rId120"/>
    <p:sldId id="515" r:id="rId121"/>
    <p:sldId id="516" r:id="rId122"/>
    <p:sldId id="517" r:id="rId123"/>
    <p:sldId id="261" r:id="rId124"/>
    <p:sldId id="496" r:id="rId125"/>
    <p:sldId id="518" r:id="rId126"/>
    <p:sldId id="281" r:id="rId127"/>
    <p:sldId id="305" r:id="rId128"/>
    <p:sldId id="283" r:id="rId129"/>
    <p:sldId id="284" r:id="rId130"/>
    <p:sldId id="285" r:id="rId131"/>
    <p:sldId id="286" r:id="rId132"/>
    <p:sldId id="265" r:id="rId133"/>
    <p:sldId id="536" r:id="rId134"/>
    <p:sldId id="554" r:id="rId135"/>
    <p:sldId id="537" r:id="rId136"/>
    <p:sldId id="555" r:id="rId137"/>
    <p:sldId id="552" r:id="rId138"/>
    <p:sldId id="553" r:id="rId139"/>
    <p:sldId id="556" r:id="rId140"/>
    <p:sldId id="557" r:id="rId141"/>
    <p:sldId id="558" r:id="rId142"/>
    <p:sldId id="559" r:id="rId143"/>
    <p:sldId id="560" r:id="rId144"/>
    <p:sldId id="561" r:id="rId145"/>
    <p:sldId id="562" r:id="rId146"/>
    <p:sldId id="563" r:id="rId1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50" autoAdjust="0"/>
    <p:restoredTop sz="94660"/>
  </p:normalViewPr>
  <p:slideViewPr>
    <p:cSldViewPr snapToGrid="0">
      <p:cViewPr varScale="1">
        <p:scale>
          <a:sx n="86" d="100"/>
          <a:sy n="86" d="100"/>
        </p:scale>
        <p:origin x="61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27F6F4-B8D0-44A3-A783-61C1AA8F1D89}" type="datetimeFigureOut">
              <a:rPr lang="en-US" smtClean="0"/>
              <a:t>7/28/2021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3C7317-5640-4BC7-B1C6-DA3090AEE03D}" type="slidenum">
              <a:rPr lang="en-US" smtClean="0"/>
              <a:t>‹#›</a:t>
            </a:fld>
            <a:endParaRPr lang="en-US"/>
          </a:p>
        </p:txBody>
      </p:sp>
    </p:spTree>
    <p:extLst>
      <p:ext uri="{BB962C8B-B14F-4D97-AF65-F5344CB8AC3E}">
        <p14:creationId xmlns:p14="http://schemas.microsoft.com/office/powerpoint/2010/main" val="977318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57</a:t>
            </a:fld>
            <a:endParaRPr lang="en-US"/>
          </a:p>
        </p:txBody>
      </p:sp>
    </p:spTree>
    <p:extLst>
      <p:ext uri="{BB962C8B-B14F-4D97-AF65-F5344CB8AC3E}">
        <p14:creationId xmlns:p14="http://schemas.microsoft.com/office/powerpoint/2010/main" val="1446060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78</a:t>
            </a:fld>
            <a:endParaRPr lang="en-US"/>
          </a:p>
        </p:txBody>
      </p:sp>
    </p:spTree>
    <p:extLst>
      <p:ext uri="{BB962C8B-B14F-4D97-AF65-F5344CB8AC3E}">
        <p14:creationId xmlns:p14="http://schemas.microsoft.com/office/powerpoint/2010/main" val="3226049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79</a:t>
            </a:fld>
            <a:endParaRPr lang="en-US"/>
          </a:p>
        </p:txBody>
      </p:sp>
    </p:spTree>
    <p:extLst>
      <p:ext uri="{BB962C8B-B14F-4D97-AF65-F5344CB8AC3E}">
        <p14:creationId xmlns:p14="http://schemas.microsoft.com/office/powerpoint/2010/main" val="2223121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80</a:t>
            </a:fld>
            <a:endParaRPr lang="en-US"/>
          </a:p>
        </p:txBody>
      </p:sp>
    </p:spTree>
    <p:extLst>
      <p:ext uri="{BB962C8B-B14F-4D97-AF65-F5344CB8AC3E}">
        <p14:creationId xmlns:p14="http://schemas.microsoft.com/office/powerpoint/2010/main" val="3956380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81</a:t>
            </a:fld>
            <a:endParaRPr lang="en-US"/>
          </a:p>
        </p:txBody>
      </p:sp>
    </p:spTree>
    <p:extLst>
      <p:ext uri="{BB962C8B-B14F-4D97-AF65-F5344CB8AC3E}">
        <p14:creationId xmlns:p14="http://schemas.microsoft.com/office/powerpoint/2010/main" val="2975347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82</a:t>
            </a:fld>
            <a:endParaRPr lang="en-US"/>
          </a:p>
        </p:txBody>
      </p:sp>
    </p:spTree>
    <p:extLst>
      <p:ext uri="{BB962C8B-B14F-4D97-AF65-F5344CB8AC3E}">
        <p14:creationId xmlns:p14="http://schemas.microsoft.com/office/powerpoint/2010/main" val="3561609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83</a:t>
            </a:fld>
            <a:endParaRPr lang="en-US"/>
          </a:p>
        </p:txBody>
      </p:sp>
    </p:spTree>
    <p:extLst>
      <p:ext uri="{BB962C8B-B14F-4D97-AF65-F5344CB8AC3E}">
        <p14:creationId xmlns:p14="http://schemas.microsoft.com/office/powerpoint/2010/main" val="3946563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CEB9E7C-E104-44CE-96E3-86319C1A8D9A}" type="slidenum">
              <a:rPr lang="en-US" smtClean="0"/>
              <a:pPr/>
              <a:t>123</a:t>
            </a:fld>
            <a:endParaRPr lang="en-US"/>
          </a:p>
        </p:txBody>
      </p:sp>
    </p:spTree>
    <p:extLst>
      <p:ext uri="{BB962C8B-B14F-4D97-AF65-F5344CB8AC3E}">
        <p14:creationId xmlns:p14="http://schemas.microsoft.com/office/powerpoint/2010/main" val="2489279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CEB9E7C-E104-44CE-96E3-86319C1A8D9A}" type="slidenum">
              <a:rPr lang="en-US" smtClean="0"/>
              <a:pPr/>
              <a:t>124</a:t>
            </a:fld>
            <a:endParaRPr lang="en-US"/>
          </a:p>
        </p:txBody>
      </p:sp>
    </p:spTree>
    <p:extLst>
      <p:ext uri="{BB962C8B-B14F-4D97-AF65-F5344CB8AC3E}">
        <p14:creationId xmlns:p14="http://schemas.microsoft.com/office/powerpoint/2010/main" val="3751700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CEB9E7C-E104-44CE-96E3-86319C1A8D9A}" type="slidenum">
              <a:rPr lang="en-US" smtClean="0"/>
              <a:pPr/>
              <a:t>126</a:t>
            </a:fld>
            <a:endParaRPr lang="en-US"/>
          </a:p>
        </p:txBody>
      </p:sp>
    </p:spTree>
    <p:extLst>
      <p:ext uri="{BB962C8B-B14F-4D97-AF65-F5344CB8AC3E}">
        <p14:creationId xmlns:p14="http://schemas.microsoft.com/office/powerpoint/2010/main" val="4129785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CEB9E7C-E104-44CE-96E3-86319C1A8D9A}" type="slidenum">
              <a:rPr lang="en-US" smtClean="0"/>
              <a:pPr/>
              <a:t>127</a:t>
            </a:fld>
            <a:endParaRPr lang="en-US"/>
          </a:p>
        </p:txBody>
      </p:sp>
    </p:spTree>
    <p:extLst>
      <p:ext uri="{BB962C8B-B14F-4D97-AF65-F5344CB8AC3E}">
        <p14:creationId xmlns:p14="http://schemas.microsoft.com/office/powerpoint/2010/main" val="225543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58</a:t>
            </a:fld>
            <a:endParaRPr lang="en-US"/>
          </a:p>
        </p:txBody>
      </p:sp>
    </p:spTree>
    <p:extLst>
      <p:ext uri="{BB962C8B-B14F-4D97-AF65-F5344CB8AC3E}">
        <p14:creationId xmlns:p14="http://schemas.microsoft.com/office/powerpoint/2010/main" val="2668748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CEB9E7C-E104-44CE-96E3-86319C1A8D9A}" type="slidenum">
              <a:rPr lang="en-US" smtClean="0"/>
              <a:pPr/>
              <a:t>128</a:t>
            </a:fld>
            <a:endParaRPr lang="en-US"/>
          </a:p>
        </p:txBody>
      </p:sp>
    </p:spTree>
    <p:extLst>
      <p:ext uri="{BB962C8B-B14F-4D97-AF65-F5344CB8AC3E}">
        <p14:creationId xmlns:p14="http://schemas.microsoft.com/office/powerpoint/2010/main" val="2395126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CEB9E7C-E104-44CE-96E3-86319C1A8D9A}" type="slidenum">
              <a:rPr lang="en-US" smtClean="0"/>
              <a:pPr/>
              <a:t>129</a:t>
            </a:fld>
            <a:endParaRPr lang="en-US"/>
          </a:p>
        </p:txBody>
      </p:sp>
    </p:spTree>
    <p:extLst>
      <p:ext uri="{BB962C8B-B14F-4D97-AF65-F5344CB8AC3E}">
        <p14:creationId xmlns:p14="http://schemas.microsoft.com/office/powerpoint/2010/main" val="90427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CEB9E7C-E104-44CE-96E3-86319C1A8D9A}" type="slidenum">
              <a:rPr lang="en-US" smtClean="0"/>
              <a:pPr/>
              <a:t>130</a:t>
            </a:fld>
            <a:endParaRPr lang="en-US"/>
          </a:p>
        </p:txBody>
      </p:sp>
    </p:spTree>
    <p:extLst>
      <p:ext uri="{BB962C8B-B14F-4D97-AF65-F5344CB8AC3E}">
        <p14:creationId xmlns:p14="http://schemas.microsoft.com/office/powerpoint/2010/main" val="947232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Could</a:t>
            </a:r>
            <a:r>
              <a:rPr lang="en-US" baseline="0" dirty="0"/>
              <a:t> we have done better with the right branch?</a:t>
            </a:r>
            <a:endParaRPr lang="en-US" dirty="0"/>
          </a:p>
        </p:txBody>
      </p:sp>
      <p:sp>
        <p:nvSpPr>
          <p:cNvPr id="4" name="Slide Number Placeholder 3"/>
          <p:cNvSpPr>
            <a:spLocks noGrp="1"/>
          </p:cNvSpPr>
          <p:nvPr>
            <p:ph type="sldNum" sz="quarter" idx="10"/>
          </p:nvPr>
        </p:nvSpPr>
        <p:spPr/>
        <p:txBody>
          <a:bodyPr/>
          <a:lstStyle/>
          <a:p>
            <a:fld id="{3CEB9E7C-E104-44CE-96E3-86319C1A8D9A}" type="slidenum">
              <a:rPr lang="en-US" smtClean="0"/>
              <a:pPr/>
              <a:t>131</a:t>
            </a:fld>
            <a:endParaRPr lang="en-US"/>
          </a:p>
        </p:txBody>
      </p:sp>
    </p:spTree>
    <p:extLst>
      <p:ext uri="{BB962C8B-B14F-4D97-AF65-F5344CB8AC3E}">
        <p14:creationId xmlns:p14="http://schemas.microsoft.com/office/powerpoint/2010/main" val="1927874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CEB9E7C-E104-44CE-96E3-86319C1A8D9A}" type="slidenum">
              <a:rPr lang="en-US" smtClean="0"/>
              <a:pPr/>
              <a:t>132</a:t>
            </a:fld>
            <a:endParaRPr lang="en-US"/>
          </a:p>
        </p:txBody>
      </p:sp>
    </p:spTree>
    <p:extLst>
      <p:ext uri="{BB962C8B-B14F-4D97-AF65-F5344CB8AC3E}">
        <p14:creationId xmlns:p14="http://schemas.microsoft.com/office/powerpoint/2010/main" val="3635573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59</a:t>
            </a:fld>
            <a:endParaRPr lang="en-US"/>
          </a:p>
        </p:txBody>
      </p:sp>
    </p:spTree>
    <p:extLst>
      <p:ext uri="{BB962C8B-B14F-4D97-AF65-F5344CB8AC3E}">
        <p14:creationId xmlns:p14="http://schemas.microsoft.com/office/powerpoint/2010/main" val="1013319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60</a:t>
            </a:fld>
            <a:endParaRPr lang="en-US"/>
          </a:p>
        </p:txBody>
      </p:sp>
    </p:spTree>
    <p:extLst>
      <p:ext uri="{BB962C8B-B14F-4D97-AF65-F5344CB8AC3E}">
        <p14:creationId xmlns:p14="http://schemas.microsoft.com/office/powerpoint/2010/main" val="1600109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extLst>
      <p:ext uri="{BB962C8B-B14F-4D97-AF65-F5344CB8AC3E}">
        <p14:creationId xmlns:p14="http://schemas.microsoft.com/office/powerpoint/2010/main" val="764249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extLst>
      <p:ext uri="{BB962C8B-B14F-4D97-AF65-F5344CB8AC3E}">
        <p14:creationId xmlns:p14="http://schemas.microsoft.com/office/powerpoint/2010/main" val="3361105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extLst>
      <p:ext uri="{BB962C8B-B14F-4D97-AF65-F5344CB8AC3E}">
        <p14:creationId xmlns:p14="http://schemas.microsoft.com/office/powerpoint/2010/main" val="4222007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extLst>
      <p:ext uri="{BB962C8B-B14F-4D97-AF65-F5344CB8AC3E}">
        <p14:creationId xmlns:p14="http://schemas.microsoft.com/office/powerpoint/2010/main" val="614349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extLst>
      <p:ext uri="{BB962C8B-B14F-4D97-AF65-F5344CB8AC3E}">
        <p14:creationId xmlns:p14="http://schemas.microsoft.com/office/powerpoint/2010/main" val="2344613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dirty="0"/>
              <a:t>Click to edit Master title style</a:t>
            </a:r>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81E3C30-788B-4DE3-A372-144AC6B871E2}" type="datetime1">
              <a:rPr lang="en-US" smtClean="0"/>
              <a:t>7/28/2021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13F752-D59D-453F-9FEF-E788ACA3B5FB}" type="datetime1">
              <a:rPr lang="en-US" smtClean="0"/>
              <a:t>7/28/2021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6A7C36-9C11-4C42-993E-0921B37159F2}" type="datetime1">
              <a:rPr lang="en-US" smtClean="0"/>
              <a:t>7/28/2021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i="0"/>
            </a:lvl1pPr>
            <a:lvl2pPr>
              <a:defRPr i="0"/>
            </a:lvl2pPr>
            <a:lvl3pPr>
              <a:defRPr i="0"/>
            </a:lvl3pPr>
            <a:lvl4pPr>
              <a:defRPr i="0"/>
            </a:lvl4pPr>
            <a:lvl5pPr>
              <a:defRPr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F2E643D-844A-4F20-92E3-8BD4607EB5F5}" type="datetime1">
              <a:rPr lang="en-US" smtClean="0"/>
              <a:t>7/28/2021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61D9C96-CA52-4ABF-B24D-967108BC04B4}" type="datetime1">
              <a:rPr lang="en-US" smtClean="0"/>
              <a:t>7/28/2021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724400" cy="3886201"/>
          </a:xfrm>
        </p:spPr>
        <p:txBody>
          <a:bodyPr/>
          <a:lstStyle>
            <a:lvl1pPr>
              <a:defRPr i="0" baseline="0">
                <a:solidFill>
                  <a:schemeClr val="tx2"/>
                </a:solidFill>
              </a:defRPr>
            </a:lvl1pPr>
            <a:lvl2pPr>
              <a:defRPr i="0" baseline="0">
                <a:solidFill>
                  <a:schemeClr val="tx2"/>
                </a:solidFill>
              </a:defRPr>
            </a:lvl2pPr>
            <a:lvl3pPr>
              <a:defRPr i="0" baseline="0">
                <a:solidFill>
                  <a:schemeClr val="tx2"/>
                </a:solidFill>
              </a:defRPr>
            </a:lvl3pPr>
            <a:lvl4pPr>
              <a:defRPr i="0" baseline="0">
                <a:solidFill>
                  <a:schemeClr val="tx2"/>
                </a:solidFill>
              </a:defRPr>
            </a:lvl4pPr>
            <a:lvl5pPr>
              <a:defRPr i="0"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8789" y="2285999"/>
            <a:ext cx="4724400" cy="3886201"/>
          </a:xfrm>
        </p:spPr>
        <p:txBody>
          <a:bodyPr/>
          <a:lstStyle>
            <a:lvl1pPr>
              <a:defRPr i="0">
                <a:solidFill>
                  <a:schemeClr val="tx2"/>
                </a:solidFill>
              </a:defRPr>
            </a:lvl1pPr>
            <a:lvl2pPr>
              <a:defRPr i="0">
                <a:solidFill>
                  <a:schemeClr val="tx2"/>
                </a:solidFill>
              </a:defRPr>
            </a:lvl2pPr>
            <a:lvl3pPr>
              <a:defRPr i="0">
                <a:solidFill>
                  <a:schemeClr val="tx2"/>
                </a:solidFill>
              </a:defRPr>
            </a:lvl3pPr>
            <a:lvl4pPr>
              <a:defRPr i="0">
                <a:solidFill>
                  <a:schemeClr val="tx2"/>
                </a:solidFill>
              </a:defRPr>
            </a:lvl4pPr>
            <a:lvl5pPr>
              <a:defRPr i="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6B4841-CC1F-4B27-96DC-ABBC86F7F041}" type="datetime1">
              <a:rPr lang="en-US" smtClean="0"/>
              <a:t>7/28/2021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724400"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599" y="3305207"/>
            <a:ext cx="4724399" cy="2866993"/>
          </a:xfrm>
        </p:spPr>
        <p:txBody>
          <a:bodyPr/>
          <a:lstStyle>
            <a:lvl1pPr>
              <a:defRPr i="0" baseline="0">
                <a:solidFill>
                  <a:schemeClr val="tx2"/>
                </a:solidFill>
              </a:defRPr>
            </a:lvl1pPr>
            <a:lvl2pPr>
              <a:defRPr i="0" baseline="0">
                <a:solidFill>
                  <a:schemeClr val="tx2"/>
                </a:solidFill>
              </a:defRPr>
            </a:lvl2pPr>
            <a:lvl3pPr>
              <a:defRPr i="0" baseline="0">
                <a:solidFill>
                  <a:schemeClr val="tx2"/>
                </a:solidFill>
              </a:defRPr>
            </a:lvl3pPr>
            <a:lvl4pPr>
              <a:defRPr i="0" baseline="0">
                <a:solidFill>
                  <a:schemeClr val="tx2"/>
                </a:solidFill>
              </a:defRPr>
            </a:lvl4pPr>
            <a:lvl5pPr>
              <a:defRPr i="0"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4598" y="2340864"/>
            <a:ext cx="4724400"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244598" y="3305207"/>
            <a:ext cx="4724400" cy="2866993"/>
          </a:xfrm>
        </p:spPr>
        <p:txBody>
          <a:bodyPr/>
          <a:lstStyle>
            <a:lvl1pPr>
              <a:defRPr i="0" baseline="0">
                <a:solidFill>
                  <a:schemeClr val="tx2"/>
                </a:solidFill>
              </a:defRPr>
            </a:lvl1pPr>
            <a:lvl2pPr>
              <a:defRPr i="0" baseline="0">
                <a:solidFill>
                  <a:schemeClr val="tx2"/>
                </a:solidFill>
              </a:defRPr>
            </a:lvl2pPr>
            <a:lvl3pPr>
              <a:defRPr i="0" baseline="0">
                <a:solidFill>
                  <a:schemeClr val="tx2"/>
                </a:solidFill>
              </a:defRPr>
            </a:lvl3pPr>
            <a:lvl4pPr>
              <a:defRPr i="0" baseline="0">
                <a:solidFill>
                  <a:schemeClr val="tx2"/>
                </a:solidFill>
              </a:defRPr>
            </a:lvl4pPr>
            <a:lvl5pPr>
              <a:defRPr i="0"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BBCB6F-C6D3-492E-804A-E10E46AD1934}" type="datetime1">
              <a:rPr lang="en-US" smtClean="0"/>
              <a:t>7/28/2021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03812C-3150-4189-A7E6-E2DEBF469B8E}" type="datetime1">
              <a:rPr lang="en-US" smtClean="0"/>
              <a:t>7/28/2021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C4711D-0BAA-4953-A51F-3D959CF9D43A}" type="datetime1">
              <a:rPr lang="en-US" smtClean="0"/>
              <a:t>7/28/2021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6069992-B417-4D97-B2C8-5A598199441A}" type="datetime1">
              <a:rPr lang="en-US" smtClean="0"/>
              <a:t>7/28/2021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7C32BC9-7CA2-41D1-9216-94E373411CB7}" type="datetime1">
              <a:rPr lang="en-US" smtClean="0"/>
              <a:t>7/28/2021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371600" y="2286000"/>
            <a:ext cx="9601200" cy="399197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23174B3-B8BA-407B-91BD-4C1D6D087F9B}" type="datetime1">
              <a:rPr lang="en-US" smtClean="0"/>
              <a:t>7/28/2021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00064"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28B9A296-97A0-4F3F-8C35-2E1503E3D551}"/>
              </a:ext>
            </a:extLst>
          </p:cNvPr>
          <p:cNvPicPr>
            <a:picLocks noChangeAspect="1"/>
          </p:cNvPicPr>
          <p:nvPr userDrawn="1"/>
        </p:nvPicPr>
        <p:blipFill>
          <a:blip r:embed="rId13"/>
          <a:stretch>
            <a:fillRect/>
          </a:stretch>
        </p:blipFill>
        <p:spPr>
          <a:xfrm>
            <a:off x="36394" y="6453386"/>
            <a:ext cx="404614" cy="40461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9000"/>
        </a:lnSpc>
        <a:spcBef>
          <a:spcPct val="0"/>
        </a:spcBef>
        <a:buNone/>
        <a:defRPr sz="4400" b="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i="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0"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0"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63F30-263C-412C-B85B-18C9251E9697}"/>
              </a:ext>
            </a:extLst>
          </p:cNvPr>
          <p:cNvSpPr>
            <a:spLocks noGrp="1"/>
          </p:cNvSpPr>
          <p:nvPr>
            <p:ph type="ctrTitle"/>
          </p:nvPr>
        </p:nvSpPr>
        <p:spPr/>
        <p:txBody>
          <a:bodyPr/>
          <a:lstStyle/>
          <a:p>
            <a:r>
              <a:rPr lang="en-US" dirty="0"/>
              <a:t>Artificial Intelligence</a:t>
            </a:r>
          </a:p>
        </p:txBody>
      </p:sp>
      <p:sp>
        <p:nvSpPr>
          <p:cNvPr id="3" name="Subtitle 2">
            <a:extLst>
              <a:ext uri="{FF2B5EF4-FFF2-40B4-BE49-F238E27FC236}">
                <a16:creationId xmlns:a16="http://schemas.microsoft.com/office/drawing/2014/main" id="{31C168F3-8B24-4F84-A985-CCD8895C85BE}"/>
              </a:ext>
            </a:extLst>
          </p:cNvPr>
          <p:cNvSpPr>
            <a:spLocks noGrp="1"/>
          </p:cNvSpPr>
          <p:nvPr>
            <p:ph type="subTitle" idx="1"/>
          </p:nvPr>
        </p:nvSpPr>
        <p:spPr/>
        <p:txBody>
          <a:bodyPr/>
          <a:lstStyle/>
          <a:p>
            <a:r>
              <a:rPr lang="en-US" dirty="0"/>
              <a:t>By</a:t>
            </a:r>
          </a:p>
          <a:p>
            <a:r>
              <a:rPr lang="en-US" dirty="0"/>
              <a:t>Eng. Joud Khattab</a:t>
            </a:r>
          </a:p>
        </p:txBody>
      </p:sp>
    </p:spTree>
    <p:extLst>
      <p:ext uri="{BB962C8B-B14F-4D97-AF65-F5344CB8AC3E}">
        <p14:creationId xmlns:p14="http://schemas.microsoft.com/office/powerpoint/2010/main" val="55691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8A5B5-E8DF-49A5-A5DB-42E5EFACB809}"/>
              </a:ext>
            </a:extLst>
          </p:cNvPr>
          <p:cNvSpPr>
            <a:spLocks noGrp="1"/>
          </p:cNvSpPr>
          <p:nvPr>
            <p:ph type="title"/>
          </p:nvPr>
        </p:nvSpPr>
        <p:spPr/>
        <p:txBody>
          <a:bodyPr/>
          <a:lstStyle/>
          <a:p>
            <a:r>
              <a:rPr lang="en-US" dirty="0"/>
              <a:t>Prolog</a:t>
            </a:r>
            <a:br>
              <a:rPr lang="en-US" dirty="0"/>
            </a:br>
            <a:r>
              <a:rPr lang="en-US" dirty="0"/>
              <a:t>Queries</a:t>
            </a:r>
          </a:p>
        </p:txBody>
      </p:sp>
      <p:sp>
        <p:nvSpPr>
          <p:cNvPr id="3" name="Content Placeholder 2">
            <a:extLst>
              <a:ext uri="{FF2B5EF4-FFF2-40B4-BE49-F238E27FC236}">
                <a16:creationId xmlns:a16="http://schemas.microsoft.com/office/drawing/2014/main" id="{1033E17B-4CDB-4AF8-BD97-79E3FDDCB2F6}"/>
              </a:ext>
            </a:extLst>
          </p:cNvPr>
          <p:cNvSpPr>
            <a:spLocks noGrp="1"/>
          </p:cNvSpPr>
          <p:nvPr>
            <p:ph idx="1"/>
          </p:nvPr>
        </p:nvSpPr>
        <p:spPr/>
        <p:txBody>
          <a:bodyPr/>
          <a:lstStyle/>
          <a:p>
            <a:pPr algn="r" rtl="1"/>
            <a:r>
              <a:rPr lang="ar-SY" dirty="0"/>
              <a:t>التساؤلات:</a:t>
            </a:r>
          </a:p>
          <a:p>
            <a:pPr lvl="1" algn="r" rtl="1"/>
            <a:r>
              <a:rPr lang="ar-SY" dirty="0"/>
              <a:t>تنتهي التساؤل دائماً بنقطة.</a:t>
            </a:r>
            <a:endParaRPr lang="en-US" dirty="0"/>
          </a:p>
          <a:p>
            <a:pPr lvl="1" algn="r" rtl="1"/>
            <a:r>
              <a:rPr lang="ar-SY" dirty="0"/>
              <a:t>يكون الجواب بناء على المعلومات التي أدخلناها إما </a:t>
            </a:r>
            <a:r>
              <a:rPr lang="en-US" dirty="0"/>
              <a:t>Yes</a:t>
            </a:r>
            <a:r>
              <a:rPr lang="ar-SY" dirty="0"/>
              <a:t> او </a:t>
            </a:r>
            <a:r>
              <a:rPr lang="en-US" dirty="0"/>
              <a:t>No</a:t>
            </a:r>
            <a:r>
              <a:rPr lang="ar-SY" dirty="0"/>
              <a:t>.</a:t>
            </a:r>
            <a:endParaRPr lang="en-US" dirty="0"/>
          </a:p>
          <a:p>
            <a:pPr lvl="1" algn="r" rtl="1"/>
            <a:r>
              <a:rPr lang="ar-SY" dirty="0"/>
              <a:t>أمثلة</a:t>
            </a:r>
          </a:p>
          <a:p>
            <a:pPr lvl="2" algn="r" rtl="1"/>
            <a:r>
              <a:rPr lang="ar-SY" dirty="0"/>
              <a:t>هل يحب أسامة القراءة؟</a:t>
            </a:r>
            <a:r>
              <a:rPr lang="en-US" dirty="0"/>
              <a:t>				?- like(</a:t>
            </a:r>
            <a:r>
              <a:rPr lang="en-US" dirty="0" err="1"/>
              <a:t>ousama</a:t>
            </a:r>
            <a:r>
              <a:rPr lang="en-US" dirty="0"/>
              <a:t>, reading).</a:t>
            </a:r>
            <a:endParaRPr lang="ar-SY" dirty="0"/>
          </a:p>
          <a:p>
            <a:pPr lvl="2" algn="r" rtl="1"/>
            <a:r>
              <a:rPr lang="ar-SY" dirty="0"/>
              <a:t>هل يحب زيد القراءة؟</a:t>
            </a:r>
            <a:r>
              <a:rPr lang="en-US" dirty="0"/>
              <a:t>				</a:t>
            </a:r>
            <a:r>
              <a:rPr lang="ar-SY" dirty="0"/>
              <a:t>   </a:t>
            </a:r>
            <a:r>
              <a:rPr lang="en-US" dirty="0"/>
              <a:t>?- like(</a:t>
            </a:r>
            <a:r>
              <a:rPr lang="en-US" dirty="0" err="1"/>
              <a:t>zaid</a:t>
            </a:r>
            <a:r>
              <a:rPr lang="en-US" dirty="0"/>
              <a:t>, reading).</a:t>
            </a:r>
            <a:endParaRPr lang="ar-SY" dirty="0"/>
          </a:p>
        </p:txBody>
      </p:sp>
      <p:sp>
        <p:nvSpPr>
          <p:cNvPr id="4" name="Slide Number Placeholder 3">
            <a:extLst>
              <a:ext uri="{FF2B5EF4-FFF2-40B4-BE49-F238E27FC236}">
                <a16:creationId xmlns:a16="http://schemas.microsoft.com/office/drawing/2014/main" id="{9C184BA5-7C4D-498E-99A0-59325740B922}"/>
              </a:ext>
            </a:extLst>
          </p:cNvPr>
          <p:cNvSpPr>
            <a:spLocks noGrp="1"/>
          </p:cNvSpPr>
          <p:nvPr>
            <p:ph type="sldNum" sz="quarter" idx="12"/>
          </p:nvPr>
        </p:nvSpPr>
        <p:spPr/>
        <p:txBody>
          <a:bodyPr/>
          <a:lstStyle/>
          <a:p>
            <a:fld id="{69E57DC2-970A-4B3E-BB1C-7A09969E49DF}" type="slidenum">
              <a:rPr lang="en-US" smtClean="0"/>
              <a:t>10</a:t>
            </a:fld>
            <a:endParaRPr lang="en-US" dirty="0"/>
          </a:p>
        </p:txBody>
      </p:sp>
    </p:spTree>
    <p:extLst>
      <p:ext uri="{BB962C8B-B14F-4D97-AF65-F5344CB8AC3E}">
        <p14:creationId xmlns:p14="http://schemas.microsoft.com/office/powerpoint/2010/main" val="27499239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7850F-167E-4694-AC41-DC8010D98120}"/>
              </a:ext>
            </a:extLst>
          </p:cNvPr>
          <p:cNvSpPr>
            <a:spLocks noGrp="1"/>
          </p:cNvSpPr>
          <p:nvPr>
            <p:ph type="title"/>
          </p:nvPr>
        </p:nvSpPr>
        <p:spPr/>
        <p:txBody>
          <a:bodyPr/>
          <a:lstStyle/>
          <a:p>
            <a:r>
              <a:rPr lang="en-US" dirty="0"/>
              <a:t>Question 6</a:t>
            </a:r>
          </a:p>
        </p:txBody>
      </p:sp>
      <p:sp>
        <p:nvSpPr>
          <p:cNvPr id="3" name="Content Placeholder 2">
            <a:extLst>
              <a:ext uri="{FF2B5EF4-FFF2-40B4-BE49-F238E27FC236}">
                <a16:creationId xmlns:a16="http://schemas.microsoft.com/office/drawing/2014/main" id="{EBE38F53-A0F6-43AD-8878-DD4AFA3AB1BE}"/>
              </a:ext>
            </a:extLst>
          </p:cNvPr>
          <p:cNvSpPr>
            <a:spLocks noGrp="1"/>
          </p:cNvSpPr>
          <p:nvPr>
            <p:ph idx="1"/>
          </p:nvPr>
        </p:nvSpPr>
        <p:spPr/>
        <p:txBody>
          <a:bodyPr>
            <a:normAutofit/>
          </a:bodyPr>
          <a:lstStyle/>
          <a:p>
            <a:r>
              <a:rPr lang="en-US" dirty="0"/>
              <a:t>How many parts does a problem consists of?</a:t>
            </a:r>
          </a:p>
          <a:p>
            <a:pPr marL="987552" lvl="1" indent="-457200">
              <a:buFont typeface="+mj-lt"/>
              <a:buAutoNum type="alphaUcPeriod"/>
            </a:pPr>
            <a:r>
              <a:rPr lang="en-US" dirty="0"/>
              <a:t>1.</a:t>
            </a:r>
          </a:p>
          <a:p>
            <a:pPr marL="987552" lvl="1" indent="-457200">
              <a:buFont typeface="+mj-lt"/>
              <a:buAutoNum type="alphaUcPeriod"/>
            </a:pPr>
            <a:r>
              <a:rPr lang="en-US" dirty="0"/>
              <a:t>2.</a:t>
            </a:r>
          </a:p>
          <a:p>
            <a:pPr marL="987552" lvl="1" indent="-457200">
              <a:buFont typeface="+mj-lt"/>
              <a:buAutoNum type="alphaUcPeriod"/>
            </a:pPr>
            <a:r>
              <a:rPr lang="en-US" dirty="0"/>
              <a:t>3.</a:t>
            </a:r>
          </a:p>
          <a:p>
            <a:pPr marL="987552" lvl="1" indent="-457200">
              <a:buFont typeface="+mj-lt"/>
              <a:buAutoNum type="alphaUcPeriod"/>
            </a:pPr>
            <a:r>
              <a:rPr lang="en-US" dirty="0">
                <a:solidFill>
                  <a:srgbClr val="FF0000"/>
                </a:solidFill>
              </a:rPr>
              <a:t>4.</a:t>
            </a:r>
          </a:p>
          <a:p>
            <a:endParaRPr lang="en-US" dirty="0"/>
          </a:p>
          <a:p>
            <a:r>
              <a:rPr lang="en-US" dirty="0"/>
              <a:t>Explanation:</a:t>
            </a:r>
          </a:p>
          <a:p>
            <a:pPr lvl="1"/>
            <a:r>
              <a:rPr lang="en-US" dirty="0"/>
              <a:t>The four parts of the problem are:</a:t>
            </a:r>
          </a:p>
          <a:p>
            <a:pPr lvl="2"/>
            <a:r>
              <a:rPr lang="en-US" dirty="0"/>
              <a:t>initial state, set of actions, goal test and path cost.</a:t>
            </a:r>
          </a:p>
        </p:txBody>
      </p:sp>
      <p:sp>
        <p:nvSpPr>
          <p:cNvPr id="4" name="Slide Number Placeholder 3">
            <a:extLst>
              <a:ext uri="{FF2B5EF4-FFF2-40B4-BE49-F238E27FC236}">
                <a16:creationId xmlns:a16="http://schemas.microsoft.com/office/drawing/2014/main" id="{DBC2589A-7F4D-48CC-ACFC-C14A2F2A6C02}"/>
              </a:ext>
            </a:extLst>
          </p:cNvPr>
          <p:cNvSpPr>
            <a:spLocks noGrp="1"/>
          </p:cNvSpPr>
          <p:nvPr>
            <p:ph type="sldNum" sz="quarter" idx="12"/>
          </p:nvPr>
        </p:nvSpPr>
        <p:spPr/>
        <p:txBody>
          <a:bodyPr/>
          <a:lstStyle/>
          <a:p>
            <a:fld id="{69E57DC2-970A-4B3E-BB1C-7A09969E49DF}" type="slidenum">
              <a:rPr lang="en-US" smtClean="0"/>
              <a:t>100</a:t>
            </a:fld>
            <a:endParaRPr lang="en-US" dirty="0"/>
          </a:p>
        </p:txBody>
      </p:sp>
    </p:spTree>
    <p:extLst>
      <p:ext uri="{BB962C8B-B14F-4D97-AF65-F5344CB8AC3E}">
        <p14:creationId xmlns:p14="http://schemas.microsoft.com/office/powerpoint/2010/main" val="6845340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54136-CF39-497C-93E1-4E6BAC3E189F}"/>
              </a:ext>
            </a:extLst>
          </p:cNvPr>
          <p:cNvSpPr>
            <a:spLocks noGrp="1"/>
          </p:cNvSpPr>
          <p:nvPr>
            <p:ph type="title"/>
          </p:nvPr>
        </p:nvSpPr>
        <p:spPr/>
        <p:txBody>
          <a:bodyPr/>
          <a:lstStyle/>
          <a:p>
            <a:r>
              <a:rPr lang="en-US" dirty="0"/>
              <a:t>Question 7</a:t>
            </a:r>
          </a:p>
        </p:txBody>
      </p:sp>
      <p:sp>
        <p:nvSpPr>
          <p:cNvPr id="3" name="Content Placeholder 2">
            <a:extLst>
              <a:ext uri="{FF2B5EF4-FFF2-40B4-BE49-F238E27FC236}">
                <a16:creationId xmlns:a16="http://schemas.microsoft.com/office/drawing/2014/main" id="{9EF9B3C0-151E-4289-8FAA-6755D8FABC2F}"/>
              </a:ext>
            </a:extLst>
          </p:cNvPr>
          <p:cNvSpPr>
            <a:spLocks noGrp="1"/>
          </p:cNvSpPr>
          <p:nvPr>
            <p:ph idx="1"/>
          </p:nvPr>
        </p:nvSpPr>
        <p:spPr/>
        <p:txBody>
          <a:bodyPr>
            <a:normAutofit/>
          </a:bodyPr>
          <a:lstStyle/>
          <a:p>
            <a:r>
              <a:rPr lang="en-US" dirty="0"/>
              <a:t>Which algorithm is used to solve any kind of problem?</a:t>
            </a:r>
          </a:p>
          <a:p>
            <a:pPr marL="987552" lvl="1" indent="-457200">
              <a:buFont typeface="+mj-lt"/>
              <a:buAutoNum type="alphaUcPeriod"/>
            </a:pPr>
            <a:r>
              <a:rPr lang="en-US" dirty="0"/>
              <a:t>Breath-first algorithm.</a:t>
            </a:r>
          </a:p>
          <a:p>
            <a:pPr marL="987552" lvl="1" indent="-457200">
              <a:buFont typeface="+mj-lt"/>
              <a:buAutoNum type="alphaUcPeriod"/>
            </a:pPr>
            <a:r>
              <a:rPr lang="en-US" dirty="0"/>
              <a:t>Tree algorithm.</a:t>
            </a:r>
          </a:p>
          <a:p>
            <a:pPr marL="987552" lvl="1" indent="-457200">
              <a:buFont typeface="+mj-lt"/>
              <a:buAutoNum type="alphaUcPeriod"/>
            </a:pPr>
            <a:r>
              <a:rPr lang="en-US" dirty="0"/>
              <a:t>Bidirectional search algorithm.</a:t>
            </a:r>
          </a:p>
          <a:p>
            <a:pPr marL="987552" lvl="1" indent="-457200">
              <a:buFont typeface="+mj-lt"/>
              <a:buAutoNum type="alphaUcPeriod"/>
            </a:pPr>
            <a:r>
              <a:rPr lang="en-US" dirty="0"/>
              <a:t>None of the mentioned.</a:t>
            </a:r>
          </a:p>
        </p:txBody>
      </p:sp>
      <p:sp>
        <p:nvSpPr>
          <p:cNvPr id="4" name="Slide Number Placeholder 3">
            <a:extLst>
              <a:ext uri="{FF2B5EF4-FFF2-40B4-BE49-F238E27FC236}">
                <a16:creationId xmlns:a16="http://schemas.microsoft.com/office/drawing/2014/main" id="{EFEA37E5-8CF1-4721-9017-C4DEF7BFDB9A}"/>
              </a:ext>
            </a:extLst>
          </p:cNvPr>
          <p:cNvSpPr>
            <a:spLocks noGrp="1"/>
          </p:cNvSpPr>
          <p:nvPr>
            <p:ph type="sldNum" sz="quarter" idx="12"/>
          </p:nvPr>
        </p:nvSpPr>
        <p:spPr/>
        <p:txBody>
          <a:bodyPr/>
          <a:lstStyle/>
          <a:p>
            <a:fld id="{69E57DC2-970A-4B3E-BB1C-7A09969E49DF}" type="slidenum">
              <a:rPr lang="en-US" smtClean="0"/>
              <a:t>101</a:t>
            </a:fld>
            <a:endParaRPr lang="en-US" dirty="0"/>
          </a:p>
        </p:txBody>
      </p:sp>
    </p:spTree>
    <p:extLst>
      <p:ext uri="{BB962C8B-B14F-4D97-AF65-F5344CB8AC3E}">
        <p14:creationId xmlns:p14="http://schemas.microsoft.com/office/powerpoint/2010/main" val="10375211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54136-CF39-497C-93E1-4E6BAC3E189F}"/>
              </a:ext>
            </a:extLst>
          </p:cNvPr>
          <p:cNvSpPr>
            <a:spLocks noGrp="1"/>
          </p:cNvSpPr>
          <p:nvPr>
            <p:ph type="title"/>
          </p:nvPr>
        </p:nvSpPr>
        <p:spPr/>
        <p:txBody>
          <a:bodyPr/>
          <a:lstStyle/>
          <a:p>
            <a:r>
              <a:rPr lang="en-US" dirty="0"/>
              <a:t>Question 7</a:t>
            </a:r>
          </a:p>
        </p:txBody>
      </p:sp>
      <p:sp>
        <p:nvSpPr>
          <p:cNvPr id="3" name="Content Placeholder 2">
            <a:extLst>
              <a:ext uri="{FF2B5EF4-FFF2-40B4-BE49-F238E27FC236}">
                <a16:creationId xmlns:a16="http://schemas.microsoft.com/office/drawing/2014/main" id="{9EF9B3C0-151E-4289-8FAA-6755D8FABC2F}"/>
              </a:ext>
            </a:extLst>
          </p:cNvPr>
          <p:cNvSpPr>
            <a:spLocks noGrp="1"/>
          </p:cNvSpPr>
          <p:nvPr>
            <p:ph idx="1"/>
          </p:nvPr>
        </p:nvSpPr>
        <p:spPr/>
        <p:txBody>
          <a:bodyPr>
            <a:normAutofit/>
          </a:bodyPr>
          <a:lstStyle/>
          <a:p>
            <a:r>
              <a:rPr lang="en-US" dirty="0"/>
              <a:t>Which algorithm is used to solve any kind of problem?</a:t>
            </a:r>
          </a:p>
          <a:p>
            <a:pPr marL="987552" lvl="1" indent="-457200">
              <a:buFont typeface="+mj-lt"/>
              <a:buAutoNum type="alphaUcPeriod"/>
            </a:pPr>
            <a:r>
              <a:rPr lang="en-US" dirty="0"/>
              <a:t>Breath-first algorithm.</a:t>
            </a:r>
          </a:p>
          <a:p>
            <a:pPr marL="987552" lvl="1" indent="-457200">
              <a:buFont typeface="+mj-lt"/>
              <a:buAutoNum type="alphaUcPeriod"/>
            </a:pPr>
            <a:r>
              <a:rPr lang="en-US" dirty="0">
                <a:solidFill>
                  <a:srgbClr val="FF0000"/>
                </a:solidFill>
              </a:rPr>
              <a:t>Tree algorithm.</a:t>
            </a:r>
          </a:p>
          <a:p>
            <a:pPr marL="987552" lvl="1" indent="-457200">
              <a:buFont typeface="+mj-lt"/>
              <a:buAutoNum type="alphaUcPeriod"/>
            </a:pPr>
            <a:r>
              <a:rPr lang="en-US" dirty="0"/>
              <a:t>Bidirectional search algorithm.</a:t>
            </a:r>
          </a:p>
          <a:p>
            <a:pPr marL="987552" lvl="1" indent="-457200">
              <a:buFont typeface="+mj-lt"/>
              <a:buAutoNum type="alphaUcPeriod"/>
            </a:pPr>
            <a:r>
              <a:rPr lang="en-US" dirty="0"/>
              <a:t>None of the mentioned.</a:t>
            </a:r>
          </a:p>
          <a:p>
            <a:endParaRPr lang="en-US" dirty="0">
              <a:solidFill>
                <a:srgbClr val="FF0000"/>
              </a:solidFill>
            </a:endParaRPr>
          </a:p>
          <a:p>
            <a:r>
              <a:rPr lang="en-US" dirty="0"/>
              <a:t>Explanation:</a:t>
            </a:r>
          </a:p>
          <a:p>
            <a:pPr lvl="1"/>
            <a:r>
              <a:rPr lang="en-US" dirty="0"/>
              <a:t>Tree algorithm is used because specific variants of the algorithm embed different strategies.</a:t>
            </a:r>
          </a:p>
        </p:txBody>
      </p:sp>
      <p:sp>
        <p:nvSpPr>
          <p:cNvPr id="4" name="Slide Number Placeholder 3">
            <a:extLst>
              <a:ext uri="{FF2B5EF4-FFF2-40B4-BE49-F238E27FC236}">
                <a16:creationId xmlns:a16="http://schemas.microsoft.com/office/drawing/2014/main" id="{EFEA37E5-8CF1-4721-9017-C4DEF7BFDB9A}"/>
              </a:ext>
            </a:extLst>
          </p:cNvPr>
          <p:cNvSpPr>
            <a:spLocks noGrp="1"/>
          </p:cNvSpPr>
          <p:nvPr>
            <p:ph type="sldNum" sz="quarter" idx="12"/>
          </p:nvPr>
        </p:nvSpPr>
        <p:spPr/>
        <p:txBody>
          <a:bodyPr/>
          <a:lstStyle/>
          <a:p>
            <a:fld id="{69E57DC2-970A-4B3E-BB1C-7A09969E49DF}" type="slidenum">
              <a:rPr lang="en-US" smtClean="0"/>
              <a:t>102</a:t>
            </a:fld>
            <a:endParaRPr lang="en-US" dirty="0"/>
          </a:p>
        </p:txBody>
      </p:sp>
    </p:spTree>
    <p:extLst>
      <p:ext uri="{BB962C8B-B14F-4D97-AF65-F5344CB8AC3E}">
        <p14:creationId xmlns:p14="http://schemas.microsoft.com/office/powerpoint/2010/main" val="321785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6CDA3-3C9C-435D-B27A-3FB624E397A0}"/>
              </a:ext>
            </a:extLst>
          </p:cNvPr>
          <p:cNvSpPr>
            <a:spLocks noGrp="1"/>
          </p:cNvSpPr>
          <p:nvPr>
            <p:ph type="title"/>
          </p:nvPr>
        </p:nvSpPr>
        <p:spPr/>
        <p:txBody>
          <a:bodyPr/>
          <a:lstStyle/>
          <a:p>
            <a:r>
              <a:rPr lang="en-US" dirty="0"/>
              <a:t>Question 8</a:t>
            </a:r>
          </a:p>
        </p:txBody>
      </p:sp>
      <p:sp>
        <p:nvSpPr>
          <p:cNvPr id="3" name="Content Placeholder 2">
            <a:extLst>
              <a:ext uri="{FF2B5EF4-FFF2-40B4-BE49-F238E27FC236}">
                <a16:creationId xmlns:a16="http://schemas.microsoft.com/office/drawing/2014/main" id="{BD18A912-279F-46A8-A8C1-8EF56F8F88C4}"/>
              </a:ext>
            </a:extLst>
          </p:cNvPr>
          <p:cNvSpPr>
            <a:spLocks noGrp="1"/>
          </p:cNvSpPr>
          <p:nvPr>
            <p:ph idx="1"/>
          </p:nvPr>
        </p:nvSpPr>
        <p:spPr/>
        <p:txBody>
          <a:bodyPr/>
          <a:lstStyle/>
          <a:p>
            <a:r>
              <a:rPr lang="en-US" dirty="0"/>
              <a:t>Which search algorithm imposes a fixed depth limit on nodes?</a:t>
            </a:r>
          </a:p>
          <a:p>
            <a:pPr marL="987552" lvl="1" indent="-457200">
              <a:buFont typeface="+mj-lt"/>
              <a:buAutoNum type="alphaUcPeriod"/>
            </a:pPr>
            <a:r>
              <a:rPr lang="en-US" dirty="0"/>
              <a:t>Depth-limited search.</a:t>
            </a:r>
          </a:p>
          <a:p>
            <a:pPr marL="987552" lvl="1" indent="-457200">
              <a:buFont typeface="+mj-lt"/>
              <a:buAutoNum type="alphaUcPeriod"/>
            </a:pPr>
            <a:r>
              <a:rPr lang="en-US" dirty="0"/>
              <a:t>Depth-first search.</a:t>
            </a:r>
          </a:p>
          <a:p>
            <a:pPr marL="987552" lvl="1" indent="-457200">
              <a:buFont typeface="+mj-lt"/>
              <a:buAutoNum type="alphaUcPeriod"/>
            </a:pPr>
            <a:r>
              <a:rPr lang="en-US" dirty="0"/>
              <a:t>Iterative deepening search.</a:t>
            </a:r>
          </a:p>
          <a:p>
            <a:pPr marL="987552" lvl="1" indent="-457200">
              <a:buFont typeface="+mj-lt"/>
              <a:buAutoNum type="alphaUcPeriod"/>
            </a:pPr>
            <a:r>
              <a:rPr lang="en-US" dirty="0"/>
              <a:t>Bidirectional search.</a:t>
            </a:r>
          </a:p>
        </p:txBody>
      </p:sp>
      <p:sp>
        <p:nvSpPr>
          <p:cNvPr id="4" name="Slide Number Placeholder 3">
            <a:extLst>
              <a:ext uri="{FF2B5EF4-FFF2-40B4-BE49-F238E27FC236}">
                <a16:creationId xmlns:a16="http://schemas.microsoft.com/office/drawing/2014/main" id="{EEAF4B39-D3CE-4BEE-9867-110BB8AE2675}"/>
              </a:ext>
            </a:extLst>
          </p:cNvPr>
          <p:cNvSpPr>
            <a:spLocks noGrp="1"/>
          </p:cNvSpPr>
          <p:nvPr>
            <p:ph type="sldNum" sz="quarter" idx="12"/>
          </p:nvPr>
        </p:nvSpPr>
        <p:spPr/>
        <p:txBody>
          <a:bodyPr/>
          <a:lstStyle/>
          <a:p>
            <a:fld id="{69E57DC2-970A-4B3E-BB1C-7A09969E49DF}" type="slidenum">
              <a:rPr lang="en-US" smtClean="0"/>
              <a:t>103</a:t>
            </a:fld>
            <a:endParaRPr lang="en-US" dirty="0"/>
          </a:p>
        </p:txBody>
      </p:sp>
    </p:spTree>
    <p:extLst>
      <p:ext uri="{BB962C8B-B14F-4D97-AF65-F5344CB8AC3E}">
        <p14:creationId xmlns:p14="http://schemas.microsoft.com/office/powerpoint/2010/main" val="41686754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6CDA3-3C9C-435D-B27A-3FB624E397A0}"/>
              </a:ext>
            </a:extLst>
          </p:cNvPr>
          <p:cNvSpPr>
            <a:spLocks noGrp="1"/>
          </p:cNvSpPr>
          <p:nvPr>
            <p:ph type="title"/>
          </p:nvPr>
        </p:nvSpPr>
        <p:spPr/>
        <p:txBody>
          <a:bodyPr/>
          <a:lstStyle/>
          <a:p>
            <a:r>
              <a:rPr lang="en-US" dirty="0"/>
              <a:t>Question 8</a:t>
            </a:r>
          </a:p>
        </p:txBody>
      </p:sp>
      <p:sp>
        <p:nvSpPr>
          <p:cNvPr id="3" name="Content Placeholder 2">
            <a:extLst>
              <a:ext uri="{FF2B5EF4-FFF2-40B4-BE49-F238E27FC236}">
                <a16:creationId xmlns:a16="http://schemas.microsoft.com/office/drawing/2014/main" id="{BD18A912-279F-46A8-A8C1-8EF56F8F88C4}"/>
              </a:ext>
            </a:extLst>
          </p:cNvPr>
          <p:cNvSpPr>
            <a:spLocks noGrp="1"/>
          </p:cNvSpPr>
          <p:nvPr>
            <p:ph idx="1"/>
          </p:nvPr>
        </p:nvSpPr>
        <p:spPr/>
        <p:txBody>
          <a:bodyPr/>
          <a:lstStyle/>
          <a:p>
            <a:r>
              <a:rPr lang="en-US" dirty="0"/>
              <a:t>Which search algorithm imposes a fixed depth limit on nodes?</a:t>
            </a:r>
          </a:p>
          <a:p>
            <a:pPr marL="987552" lvl="1" indent="-457200">
              <a:buFont typeface="+mj-lt"/>
              <a:buAutoNum type="alphaUcPeriod"/>
            </a:pPr>
            <a:r>
              <a:rPr lang="en-US" dirty="0">
                <a:solidFill>
                  <a:srgbClr val="FF0000"/>
                </a:solidFill>
              </a:rPr>
              <a:t>Depth-limited search.</a:t>
            </a:r>
          </a:p>
          <a:p>
            <a:pPr marL="987552" lvl="1" indent="-457200">
              <a:buFont typeface="+mj-lt"/>
              <a:buAutoNum type="alphaUcPeriod"/>
            </a:pPr>
            <a:r>
              <a:rPr lang="en-US" dirty="0"/>
              <a:t>Depth-first search.</a:t>
            </a:r>
          </a:p>
          <a:p>
            <a:pPr marL="987552" lvl="1" indent="-457200">
              <a:buFont typeface="+mj-lt"/>
              <a:buAutoNum type="alphaUcPeriod"/>
            </a:pPr>
            <a:r>
              <a:rPr lang="en-US" dirty="0"/>
              <a:t>Iterative deepening search.</a:t>
            </a:r>
          </a:p>
          <a:p>
            <a:pPr marL="987552" lvl="1" indent="-457200">
              <a:buFont typeface="+mj-lt"/>
              <a:buAutoNum type="alphaUcPeriod"/>
            </a:pPr>
            <a:r>
              <a:rPr lang="en-US" dirty="0"/>
              <a:t>Bidirectional search.</a:t>
            </a:r>
          </a:p>
        </p:txBody>
      </p:sp>
      <p:sp>
        <p:nvSpPr>
          <p:cNvPr id="4" name="Slide Number Placeholder 3">
            <a:extLst>
              <a:ext uri="{FF2B5EF4-FFF2-40B4-BE49-F238E27FC236}">
                <a16:creationId xmlns:a16="http://schemas.microsoft.com/office/drawing/2014/main" id="{EEAF4B39-D3CE-4BEE-9867-110BB8AE2675}"/>
              </a:ext>
            </a:extLst>
          </p:cNvPr>
          <p:cNvSpPr>
            <a:spLocks noGrp="1"/>
          </p:cNvSpPr>
          <p:nvPr>
            <p:ph type="sldNum" sz="quarter" idx="12"/>
          </p:nvPr>
        </p:nvSpPr>
        <p:spPr/>
        <p:txBody>
          <a:bodyPr/>
          <a:lstStyle/>
          <a:p>
            <a:fld id="{69E57DC2-970A-4B3E-BB1C-7A09969E49DF}" type="slidenum">
              <a:rPr lang="en-US" smtClean="0"/>
              <a:t>104</a:t>
            </a:fld>
            <a:endParaRPr lang="en-US" dirty="0"/>
          </a:p>
        </p:txBody>
      </p:sp>
    </p:spTree>
    <p:extLst>
      <p:ext uri="{BB962C8B-B14F-4D97-AF65-F5344CB8AC3E}">
        <p14:creationId xmlns:p14="http://schemas.microsoft.com/office/powerpoint/2010/main" val="27940218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89CFC-6589-4FEC-8E89-AC26506E2906}"/>
              </a:ext>
            </a:extLst>
          </p:cNvPr>
          <p:cNvSpPr>
            <a:spLocks noGrp="1"/>
          </p:cNvSpPr>
          <p:nvPr>
            <p:ph type="title"/>
          </p:nvPr>
        </p:nvSpPr>
        <p:spPr/>
        <p:txBody>
          <a:bodyPr/>
          <a:lstStyle/>
          <a:p>
            <a:r>
              <a:rPr lang="en-US" dirty="0"/>
              <a:t>Question 9</a:t>
            </a:r>
          </a:p>
        </p:txBody>
      </p:sp>
      <p:sp>
        <p:nvSpPr>
          <p:cNvPr id="3" name="Content Placeholder 2">
            <a:extLst>
              <a:ext uri="{FF2B5EF4-FFF2-40B4-BE49-F238E27FC236}">
                <a16:creationId xmlns:a16="http://schemas.microsoft.com/office/drawing/2014/main" id="{E662B3C7-8B7C-4192-9BDA-815728CDE7D6}"/>
              </a:ext>
            </a:extLst>
          </p:cNvPr>
          <p:cNvSpPr>
            <a:spLocks noGrp="1"/>
          </p:cNvSpPr>
          <p:nvPr>
            <p:ph idx="1"/>
          </p:nvPr>
        </p:nvSpPr>
        <p:spPr/>
        <p:txBody>
          <a:bodyPr>
            <a:normAutofit/>
          </a:bodyPr>
          <a:lstStyle/>
          <a:p>
            <a:r>
              <a:rPr lang="en-US" dirty="0"/>
              <a:t>Which search implements stack operation for searching the states?</a:t>
            </a:r>
          </a:p>
          <a:p>
            <a:pPr marL="987552" lvl="1" indent="-457200">
              <a:buFont typeface="+mj-lt"/>
              <a:buAutoNum type="alphaUcPeriod"/>
            </a:pPr>
            <a:r>
              <a:rPr lang="en-US" dirty="0"/>
              <a:t>Depth-limited search.</a:t>
            </a:r>
          </a:p>
          <a:p>
            <a:pPr marL="987552" lvl="1" indent="-457200">
              <a:buFont typeface="+mj-lt"/>
              <a:buAutoNum type="alphaUcPeriod"/>
            </a:pPr>
            <a:r>
              <a:rPr lang="en-US" dirty="0"/>
              <a:t>Depth-first search.</a:t>
            </a:r>
          </a:p>
          <a:p>
            <a:pPr marL="987552" lvl="1" indent="-457200">
              <a:buFont typeface="+mj-lt"/>
              <a:buAutoNum type="alphaUcPeriod"/>
            </a:pPr>
            <a:r>
              <a:rPr lang="en-US" dirty="0"/>
              <a:t>Breadth-first search.</a:t>
            </a:r>
          </a:p>
          <a:p>
            <a:pPr marL="987552" lvl="1" indent="-457200">
              <a:buFont typeface="+mj-lt"/>
              <a:buAutoNum type="alphaUcPeriod"/>
            </a:pPr>
            <a:r>
              <a:rPr lang="en-US" dirty="0"/>
              <a:t>None of the mentioned.</a:t>
            </a:r>
          </a:p>
        </p:txBody>
      </p:sp>
      <p:sp>
        <p:nvSpPr>
          <p:cNvPr id="4" name="Slide Number Placeholder 3">
            <a:extLst>
              <a:ext uri="{FF2B5EF4-FFF2-40B4-BE49-F238E27FC236}">
                <a16:creationId xmlns:a16="http://schemas.microsoft.com/office/drawing/2014/main" id="{685F93D6-F9D4-4E50-8DAF-CE7F4CA41163}"/>
              </a:ext>
            </a:extLst>
          </p:cNvPr>
          <p:cNvSpPr>
            <a:spLocks noGrp="1"/>
          </p:cNvSpPr>
          <p:nvPr>
            <p:ph type="sldNum" sz="quarter" idx="12"/>
          </p:nvPr>
        </p:nvSpPr>
        <p:spPr/>
        <p:txBody>
          <a:bodyPr/>
          <a:lstStyle/>
          <a:p>
            <a:fld id="{69E57DC2-970A-4B3E-BB1C-7A09969E49DF}" type="slidenum">
              <a:rPr lang="en-US" smtClean="0"/>
              <a:t>105</a:t>
            </a:fld>
            <a:endParaRPr lang="en-US" dirty="0"/>
          </a:p>
        </p:txBody>
      </p:sp>
    </p:spTree>
    <p:extLst>
      <p:ext uri="{BB962C8B-B14F-4D97-AF65-F5344CB8AC3E}">
        <p14:creationId xmlns:p14="http://schemas.microsoft.com/office/powerpoint/2010/main" val="29610497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89CFC-6589-4FEC-8E89-AC26506E2906}"/>
              </a:ext>
            </a:extLst>
          </p:cNvPr>
          <p:cNvSpPr>
            <a:spLocks noGrp="1"/>
          </p:cNvSpPr>
          <p:nvPr>
            <p:ph type="title"/>
          </p:nvPr>
        </p:nvSpPr>
        <p:spPr/>
        <p:txBody>
          <a:bodyPr/>
          <a:lstStyle/>
          <a:p>
            <a:r>
              <a:rPr lang="en-US" dirty="0"/>
              <a:t>Question 9</a:t>
            </a:r>
          </a:p>
        </p:txBody>
      </p:sp>
      <p:sp>
        <p:nvSpPr>
          <p:cNvPr id="3" name="Content Placeholder 2">
            <a:extLst>
              <a:ext uri="{FF2B5EF4-FFF2-40B4-BE49-F238E27FC236}">
                <a16:creationId xmlns:a16="http://schemas.microsoft.com/office/drawing/2014/main" id="{E662B3C7-8B7C-4192-9BDA-815728CDE7D6}"/>
              </a:ext>
            </a:extLst>
          </p:cNvPr>
          <p:cNvSpPr>
            <a:spLocks noGrp="1"/>
          </p:cNvSpPr>
          <p:nvPr>
            <p:ph idx="1"/>
          </p:nvPr>
        </p:nvSpPr>
        <p:spPr/>
        <p:txBody>
          <a:bodyPr>
            <a:normAutofit/>
          </a:bodyPr>
          <a:lstStyle/>
          <a:p>
            <a:r>
              <a:rPr lang="en-US" dirty="0"/>
              <a:t>Which search implements stack operation for searching the states?</a:t>
            </a:r>
          </a:p>
          <a:p>
            <a:pPr marL="987552" lvl="1" indent="-457200">
              <a:buFont typeface="+mj-lt"/>
              <a:buAutoNum type="alphaUcPeriod"/>
            </a:pPr>
            <a:r>
              <a:rPr lang="en-US" dirty="0"/>
              <a:t>Depth-limited search.</a:t>
            </a:r>
          </a:p>
          <a:p>
            <a:pPr marL="987552" lvl="1" indent="-457200">
              <a:buFont typeface="+mj-lt"/>
              <a:buAutoNum type="alphaUcPeriod"/>
            </a:pPr>
            <a:r>
              <a:rPr lang="en-US" dirty="0">
                <a:solidFill>
                  <a:srgbClr val="FF0000"/>
                </a:solidFill>
              </a:rPr>
              <a:t>Depth-first search.</a:t>
            </a:r>
          </a:p>
          <a:p>
            <a:pPr marL="987552" lvl="1" indent="-457200">
              <a:buFont typeface="+mj-lt"/>
              <a:buAutoNum type="alphaUcPeriod"/>
            </a:pPr>
            <a:r>
              <a:rPr lang="en-US" dirty="0"/>
              <a:t>Breadth-first search.</a:t>
            </a:r>
          </a:p>
          <a:p>
            <a:pPr marL="987552" lvl="1" indent="-457200">
              <a:buFont typeface="+mj-lt"/>
              <a:buAutoNum type="alphaUcPeriod"/>
            </a:pPr>
            <a:r>
              <a:rPr lang="en-US" dirty="0"/>
              <a:t>None of the mentioned.</a:t>
            </a:r>
          </a:p>
        </p:txBody>
      </p:sp>
      <p:sp>
        <p:nvSpPr>
          <p:cNvPr id="4" name="Slide Number Placeholder 3">
            <a:extLst>
              <a:ext uri="{FF2B5EF4-FFF2-40B4-BE49-F238E27FC236}">
                <a16:creationId xmlns:a16="http://schemas.microsoft.com/office/drawing/2014/main" id="{685F93D6-F9D4-4E50-8DAF-CE7F4CA41163}"/>
              </a:ext>
            </a:extLst>
          </p:cNvPr>
          <p:cNvSpPr>
            <a:spLocks noGrp="1"/>
          </p:cNvSpPr>
          <p:nvPr>
            <p:ph type="sldNum" sz="quarter" idx="12"/>
          </p:nvPr>
        </p:nvSpPr>
        <p:spPr/>
        <p:txBody>
          <a:bodyPr/>
          <a:lstStyle/>
          <a:p>
            <a:fld id="{69E57DC2-970A-4B3E-BB1C-7A09969E49DF}" type="slidenum">
              <a:rPr lang="en-US" smtClean="0"/>
              <a:t>106</a:t>
            </a:fld>
            <a:endParaRPr lang="en-US" dirty="0"/>
          </a:p>
        </p:txBody>
      </p:sp>
    </p:spTree>
    <p:extLst>
      <p:ext uri="{BB962C8B-B14F-4D97-AF65-F5344CB8AC3E}">
        <p14:creationId xmlns:p14="http://schemas.microsoft.com/office/powerpoint/2010/main" val="34211679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05F89-B8C9-4E2D-8A61-15DD5FC10924}"/>
              </a:ext>
            </a:extLst>
          </p:cNvPr>
          <p:cNvSpPr>
            <a:spLocks noGrp="1"/>
          </p:cNvSpPr>
          <p:nvPr>
            <p:ph type="title"/>
          </p:nvPr>
        </p:nvSpPr>
        <p:spPr/>
        <p:txBody>
          <a:bodyPr/>
          <a:lstStyle/>
          <a:p>
            <a:r>
              <a:rPr lang="en-US" dirty="0"/>
              <a:t>Question 10</a:t>
            </a:r>
          </a:p>
        </p:txBody>
      </p:sp>
      <p:sp>
        <p:nvSpPr>
          <p:cNvPr id="3" name="Content Placeholder 2">
            <a:extLst>
              <a:ext uri="{FF2B5EF4-FFF2-40B4-BE49-F238E27FC236}">
                <a16:creationId xmlns:a16="http://schemas.microsoft.com/office/drawing/2014/main" id="{0B2A1709-A8FD-4B61-8203-6B93709B6352}"/>
              </a:ext>
            </a:extLst>
          </p:cNvPr>
          <p:cNvSpPr>
            <a:spLocks noGrp="1"/>
          </p:cNvSpPr>
          <p:nvPr>
            <p:ph idx="1"/>
          </p:nvPr>
        </p:nvSpPr>
        <p:spPr/>
        <p:txBody>
          <a:bodyPr>
            <a:normAutofit/>
          </a:bodyPr>
          <a:lstStyle/>
          <a:p>
            <a:r>
              <a:rPr lang="en-US" dirty="0"/>
              <a:t>Which of the following is/are Uninformed Search technique/techniques</a:t>
            </a:r>
          </a:p>
          <a:p>
            <a:pPr marL="987552" lvl="1" indent="-457200">
              <a:buFont typeface="+mj-lt"/>
              <a:buAutoNum type="alphaUcPeriod"/>
            </a:pPr>
            <a:r>
              <a:rPr lang="en-US" dirty="0"/>
              <a:t>Breath First Search (BFS).</a:t>
            </a:r>
          </a:p>
          <a:p>
            <a:pPr marL="987552" lvl="1" indent="-457200">
              <a:buFont typeface="+mj-lt"/>
              <a:buAutoNum type="alphaUcPeriod"/>
            </a:pPr>
            <a:r>
              <a:rPr lang="en-US" dirty="0"/>
              <a:t>Depth First Search (DFS).</a:t>
            </a:r>
          </a:p>
          <a:p>
            <a:pPr marL="987552" lvl="1" indent="-457200">
              <a:buFont typeface="+mj-lt"/>
              <a:buAutoNum type="alphaUcPeriod"/>
            </a:pPr>
            <a:r>
              <a:rPr lang="en-US" dirty="0"/>
              <a:t>Bi-directional Search.</a:t>
            </a:r>
          </a:p>
          <a:p>
            <a:pPr marL="987552" lvl="1" indent="-457200">
              <a:buFont typeface="+mj-lt"/>
              <a:buAutoNum type="alphaUcPeriod"/>
            </a:pPr>
            <a:r>
              <a:rPr lang="en-US" dirty="0"/>
              <a:t>All of the mentioned.</a:t>
            </a:r>
          </a:p>
        </p:txBody>
      </p:sp>
      <p:sp>
        <p:nvSpPr>
          <p:cNvPr id="4" name="Slide Number Placeholder 3">
            <a:extLst>
              <a:ext uri="{FF2B5EF4-FFF2-40B4-BE49-F238E27FC236}">
                <a16:creationId xmlns:a16="http://schemas.microsoft.com/office/drawing/2014/main" id="{0565BB26-D75D-457B-BAA5-5373BB76AB39}"/>
              </a:ext>
            </a:extLst>
          </p:cNvPr>
          <p:cNvSpPr>
            <a:spLocks noGrp="1"/>
          </p:cNvSpPr>
          <p:nvPr>
            <p:ph type="sldNum" sz="quarter" idx="12"/>
          </p:nvPr>
        </p:nvSpPr>
        <p:spPr/>
        <p:txBody>
          <a:bodyPr/>
          <a:lstStyle/>
          <a:p>
            <a:fld id="{69E57DC2-970A-4B3E-BB1C-7A09969E49DF}" type="slidenum">
              <a:rPr lang="en-US" smtClean="0"/>
              <a:t>107</a:t>
            </a:fld>
            <a:endParaRPr lang="en-US" dirty="0"/>
          </a:p>
        </p:txBody>
      </p:sp>
    </p:spTree>
    <p:extLst>
      <p:ext uri="{BB962C8B-B14F-4D97-AF65-F5344CB8AC3E}">
        <p14:creationId xmlns:p14="http://schemas.microsoft.com/office/powerpoint/2010/main" val="33404755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05F89-B8C9-4E2D-8A61-15DD5FC10924}"/>
              </a:ext>
            </a:extLst>
          </p:cNvPr>
          <p:cNvSpPr>
            <a:spLocks noGrp="1"/>
          </p:cNvSpPr>
          <p:nvPr>
            <p:ph type="title"/>
          </p:nvPr>
        </p:nvSpPr>
        <p:spPr/>
        <p:txBody>
          <a:bodyPr/>
          <a:lstStyle/>
          <a:p>
            <a:r>
              <a:rPr lang="en-US" dirty="0"/>
              <a:t>Question 10</a:t>
            </a:r>
          </a:p>
        </p:txBody>
      </p:sp>
      <p:sp>
        <p:nvSpPr>
          <p:cNvPr id="3" name="Content Placeholder 2">
            <a:extLst>
              <a:ext uri="{FF2B5EF4-FFF2-40B4-BE49-F238E27FC236}">
                <a16:creationId xmlns:a16="http://schemas.microsoft.com/office/drawing/2014/main" id="{0B2A1709-A8FD-4B61-8203-6B93709B6352}"/>
              </a:ext>
            </a:extLst>
          </p:cNvPr>
          <p:cNvSpPr>
            <a:spLocks noGrp="1"/>
          </p:cNvSpPr>
          <p:nvPr>
            <p:ph idx="1"/>
          </p:nvPr>
        </p:nvSpPr>
        <p:spPr/>
        <p:txBody>
          <a:bodyPr>
            <a:normAutofit/>
          </a:bodyPr>
          <a:lstStyle/>
          <a:p>
            <a:r>
              <a:rPr lang="en-US" dirty="0"/>
              <a:t>Which of the following is/are Uninformed Search technique/techniques</a:t>
            </a:r>
          </a:p>
          <a:p>
            <a:pPr marL="987552" lvl="1" indent="-457200">
              <a:buFont typeface="+mj-lt"/>
              <a:buAutoNum type="alphaUcPeriod"/>
            </a:pPr>
            <a:r>
              <a:rPr lang="en-US" dirty="0"/>
              <a:t>Breath First Search (BFS).</a:t>
            </a:r>
          </a:p>
          <a:p>
            <a:pPr marL="987552" lvl="1" indent="-457200">
              <a:buFont typeface="+mj-lt"/>
              <a:buAutoNum type="alphaUcPeriod"/>
            </a:pPr>
            <a:r>
              <a:rPr lang="en-US" dirty="0"/>
              <a:t>Depth First Search (DFS).</a:t>
            </a:r>
          </a:p>
          <a:p>
            <a:pPr marL="987552" lvl="1" indent="-457200">
              <a:buFont typeface="+mj-lt"/>
              <a:buAutoNum type="alphaUcPeriod"/>
            </a:pPr>
            <a:r>
              <a:rPr lang="en-US" dirty="0"/>
              <a:t>Bi-directional Search.</a:t>
            </a:r>
          </a:p>
          <a:p>
            <a:pPr marL="987552" lvl="1" indent="-457200">
              <a:buFont typeface="+mj-lt"/>
              <a:buAutoNum type="alphaUcPeriod"/>
            </a:pPr>
            <a:r>
              <a:rPr lang="en-US" dirty="0">
                <a:solidFill>
                  <a:srgbClr val="FF0000"/>
                </a:solidFill>
              </a:rPr>
              <a:t>All of the mentioned.</a:t>
            </a:r>
          </a:p>
        </p:txBody>
      </p:sp>
      <p:sp>
        <p:nvSpPr>
          <p:cNvPr id="4" name="Slide Number Placeholder 3">
            <a:extLst>
              <a:ext uri="{FF2B5EF4-FFF2-40B4-BE49-F238E27FC236}">
                <a16:creationId xmlns:a16="http://schemas.microsoft.com/office/drawing/2014/main" id="{0565BB26-D75D-457B-BAA5-5373BB76AB39}"/>
              </a:ext>
            </a:extLst>
          </p:cNvPr>
          <p:cNvSpPr>
            <a:spLocks noGrp="1"/>
          </p:cNvSpPr>
          <p:nvPr>
            <p:ph type="sldNum" sz="quarter" idx="12"/>
          </p:nvPr>
        </p:nvSpPr>
        <p:spPr/>
        <p:txBody>
          <a:bodyPr/>
          <a:lstStyle/>
          <a:p>
            <a:fld id="{69E57DC2-970A-4B3E-BB1C-7A09969E49DF}" type="slidenum">
              <a:rPr lang="en-US" smtClean="0"/>
              <a:t>108</a:t>
            </a:fld>
            <a:endParaRPr lang="en-US" dirty="0"/>
          </a:p>
        </p:txBody>
      </p:sp>
    </p:spTree>
    <p:extLst>
      <p:ext uri="{BB962C8B-B14F-4D97-AF65-F5344CB8AC3E}">
        <p14:creationId xmlns:p14="http://schemas.microsoft.com/office/powerpoint/2010/main" val="40277440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BD09A-AE78-404E-A162-D9EEBA4DF94C}"/>
              </a:ext>
            </a:extLst>
          </p:cNvPr>
          <p:cNvSpPr>
            <a:spLocks noGrp="1"/>
          </p:cNvSpPr>
          <p:nvPr>
            <p:ph type="title"/>
          </p:nvPr>
        </p:nvSpPr>
        <p:spPr/>
        <p:txBody>
          <a:bodyPr/>
          <a:lstStyle/>
          <a:p>
            <a:r>
              <a:rPr lang="en-US" dirty="0"/>
              <a:t>Question 11</a:t>
            </a:r>
          </a:p>
        </p:txBody>
      </p:sp>
      <p:sp>
        <p:nvSpPr>
          <p:cNvPr id="3" name="Content Placeholder 2">
            <a:extLst>
              <a:ext uri="{FF2B5EF4-FFF2-40B4-BE49-F238E27FC236}">
                <a16:creationId xmlns:a16="http://schemas.microsoft.com/office/drawing/2014/main" id="{11DFBC60-7E7B-4447-9274-9F41A36145BE}"/>
              </a:ext>
            </a:extLst>
          </p:cNvPr>
          <p:cNvSpPr>
            <a:spLocks noGrp="1"/>
          </p:cNvSpPr>
          <p:nvPr>
            <p:ph idx="1"/>
          </p:nvPr>
        </p:nvSpPr>
        <p:spPr/>
        <p:txBody>
          <a:bodyPr>
            <a:normAutofit/>
          </a:bodyPr>
          <a:lstStyle/>
          <a:p>
            <a:r>
              <a:rPr lang="en-US" dirty="0"/>
              <a:t>The time and space complexity of BFS</a:t>
            </a:r>
          </a:p>
          <a:p>
            <a:pPr marL="987552" lvl="1" indent="-457200">
              <a:buFont typeface="+mj-lt"/>
              <a:buAutoNum type="alphaUcPeriod"/>
            </a:pPr>
            <a:r>
              <a:rPr lang="en-US" dirty="0"/>
              <a:t>O(b</a:t>
            </a:r>
            <a:r>
              <a:rPr lang="en-US" baseline="30000" dirty="0"/>
              <a:t>d+1</a:t>
            </a:r>
            <a:r>
              <a:rPr lang="en-US" dirty="0"/>
              <a:t>) and O(b</a:t>
            </a:r>
            <a:r>
              <a:rPr lang="en-US" baseline="30000" dirty="0"/>
              <a:t>d+1</a:t>
            </a:r>
            <a:r>
              <a:rPr lang="en-US" dirty="0"/>
              <a:t>).</a:t>
            </a:r>
          </a:p>
          <a:p>
            <a:pPr marL="987552" lvl="1" indent="-457200">
              <a:buFont typeface="+mj-lt"/>
              <a:buAutoNum type="alphaUcPeriod"/>
            </a:pPr>
            <a:r>
              <a:rPr lang="en-US" dirty="0"/>
              <a:t>O(b</a:t>
            </a:r>
            <a:r>
              <a:rPr lang="en-US" baseline="30000" dirty="0"/>
              <a:t>2</a:t>
            </a:r>
            <a:r>
              <a:rPr lang="en-US" dirty="0"/>
              <a:t>) and O(d</a:t>
            </a:r>
            <a:r>
              <a:rPr lang="en-US" baseline="30000" dirty="0"/>
              <a:t>2</a:t>
            </a:r>
            <a:r>
              <a:rPr lang="en-US" dirty="0"/>
              <a:t>).</a:t>
            </a:r>
          </a:p>
          <a:p>
            <a:pPr marL="987552" lvl="1" indent="-457200">
              <a:buFont typeface="+mj-lt"/>
              <a:buAutoNum type="alphaUcPeriod"/>
            </a:pPr>
            <a:r>
              <a:rPr lang="en-US" dirty="0"/>
              <a:t>O(d</a:t>
            </a:r>
            <a:r>
              <a:rPr lang="en-US" baseline="30000" dirty="0"/>
              <a:t>2</a:t>
            </a:r>
            <a:r>
              <a:rPr lang="en-US" dirty="0"/>
              <a:t>) and O(b</a:t>
            </a:r>
            <a:r>
              <a:rPr lang="en-US" baseline="30000" dirty="0"/>
              <a:t>2</a:t>
            </a:r>
            <a:r>
              <a:rPr lang="en-US" dirty="0"/>
              <a:t>).</a:t>
            </a:r>
          </a:p>
          <a:p>
            <a:pPr marL="987552" lvl="1" indent="-457200">
              <a:buFont typeface="+mj-lt"/>
              <a:buAutoNum type="alphaUcPeriod"/>
            </a:pPr>
            <a:r>
              <a:rPr lang="en-US" dirty="0"/>
              <a:t>O(d</a:t>
            </a:r>
            <a:r>
              <a:rPr lang="en-US" baseline="30000" dirty="0"/>
              <a:t>2</a:t>
            </a:r>
            <a:r>
              <a:rPr lang="en-US" dirty="0"/>
              <a:t>) and O(d</a:t>
            </a:r>
            <a:r>
              <a:rPr lang="en-US" baseline="30000" dirty="0"/>
              <a:t>2</a:t>
            </a:r>
            <a:r>
              <a:rPr lang="en-US" dirty="0"/>
              <a:t>).</a:t>
            </a:r>
          </a:p>
        </p:txBody>
      </p:sp>
      <p:sp>
        <p:nvSpPr>
          <p:cNvPr id="4" name="Slide Number Placeholder 3">
            <a:extLst>
              <a:ext uri="{FF2B5EF4-FFF2-40B4-BE49-F238E27FC236}">
                <a16:creationId xmlns:a16="http://schemas.microsoft.com/office/drawing/2014/main" id="{B0FD9EFB-0A22-468E-B607-4578F2C02921}"/>
              </a:ext>
            </a:extLst>
          </p:cNvPr>
          <p:cNvSpPr>
            <a:spLocks noGrp="1"/>
          </p:cNvSpPr>
          <p:nvPr>
            <p:ph type="sldNum" sz="quarter" idx="12"/>
          </p:nvPr>
        </p:nvSpPr>
        <p:spPr/>
        <p:txBody>
          <a:bodyPr/>
          <a:lstStyle/>
          <a:p>
            <a:fld id="{69E57DC2-970A-4B3E-BB1C-7A09969E49DF}" type="slidenum">
              <a:rPr lang="en-US" smtClean="0"/>
              <a:t>109</a:t>
            </a:fld>
            <a:endParaRPr lang="en-US" dirty="0"/>
          </a:p>
        </p:txBody>
      </p:sp>
    </p:spTree>
    <p:extLst>
      <p:ext uri="{BB962C8B-B14F-4D97-AF65-F5344CB8AC3E}">
        <p14:creationId xmlns:p14="http://schemas.microsoft.com/office/powerpoint/2010/main" val="3977085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4799A-7260-44F0-A3C7-02E8D4CD9034}"/>
              </a:ext>
            </a:extLst>
          </p:cNvPr>
          <p:cNvSpPr>
            <a:spLocks noGrp="1"/>
          </p:cNvSpPr>
          <p:nvPr>
            <p:ph type="title"/>
          </p:nvPr>
        </p:nvSpPr>
        <p:spPr/>
        <p:txBody>
          <a:bodyPr/>
          <a:lstStyle/>
          <a:p>
            <a:r>
              <a:rPr lang="en-US" dirty="0"/>
              <a:t>Prolog</a:t>
            </a:r>
            <a:br>
              <a:rPr lang="en-US" dirty="0"/>
            </a:br>
            <a:r>
              <a:rPr lang="en-US" dirty="0"/>
              <a:t>Queries Examples</a:t>
            </a:r>
          </a:p>
        </p:txBody>
      </p:sp>
      <p:sp>
        <p:nvSpPr>
          <p:cNvPr id="3" name="Content Placeholder 2">
            <a:extLst>
              <a:ext uri="{FF2B5EF4-FFF2-40B4-BE49-F238E27FC236}">
                <a16:creationId xmlns:a16="http://schemas.microsoft.com/office/drawing/2014/main" id="{6CD9AD2D-FC0E-43B0-B3E5-CCCA0D49322E}"/>
              </a:ext>
            </a:extLst>
          </p:cNvPr>
          <p:cNvSpPr>
            <a:spLocks noGrp="1"/>
          </p:cNvSpPr>
          <p:nvPr>
            <p:ph idx="1"/>
          </p:nvPr>
        </p:nvSpPr>
        <p:spPr/>
        <p:txBody>
          <a:bodyPr/>
          <a:lstStyle/>
          <a:p>
            <a:r>
              <a:rPr lang="en-US" dirty="0"/>
              <a:t>Facts:</a:t>
            </a:r>
          </a:p>
          <a:p>
            <a:pPr lvl="1"/>
            <a:r>
              <a:rPr lang="en-US" dirty="0"/>
              <a:t>like(</a:t>
            </a:r>
            <a:r>
              <a:rPr lang="en-US" dirty="0" err="1"/>
              <a:t>lina</a:t>
            </a:r>
            <a:r>
              <a:rPr lang="en-US" dirty="0"/>
              <a:t>, </a:t>
            </a:r>
            <a:r>
              <a:rPr lang="en-US" dirty="0" err="1"/>
              <a:t>horse_riding</a:t>
            </a:r>
            <a:r>
              <a:rPr lang="en-US" dirty="0"/>
              <a:t>).</a:t>
            </a:r>
          </a:p>
          <a:p>
            <a:pPr lvl="1"/>
            <a:r>
              <a:rPr lang="en-US" dirty="0"/>
              <a:t>like(</a:t>
            </a:r>
            <a:r>
              <a:rPr lang="en-US" dirty="0" err="1"/>
              <a:t>ahmad</a:t>
            </a:r>
            <a:r>
              <a:rPr lang="en-US" dirty="0"/>
              <a:t>, reading).</a:t>
            </a:r>
          </a:p>
          <a:p>
            <a:pPr lvl="1"/>
            <a:endParaRPr lang="en-US" dirty="0"/>
          </a:p>
          <a:p>
            <a:r>
              <a:rPr lang="en-US" dirty="0"/>
              <a:t>Query1: ?- like(</a:t>
            </a:r>
            <a:r>
              <a:rPr lang="en-US" dirty="0" err="1"/>
              <a:t>lina</a:t>
            </a:r>
            <a:r>
              <a:rPr lang="en-US" dirty="0"/>
              <a:t>, </a:t>
            </a:r>
            <a:r>
              <a:rPr lang="en-US" dirty="0" err="1"/>
              <a:t>horse_riding</a:t>
            </a:r>
            <a:r>
              <a:rPr lang="en-US" dirty="0"/>
              <a:t>).</a:t>
            </a:r>
          </a:p>
          <a:p>
            <a:pPr lvl="1"/>
            <a:r>
              <a:rPr lang="en-US" dirty="0">
                <a:solidFill>
                  <a:srgbClr val="FF0000"/>
                </a:solidFill>
              </a:rPr>
              <a:t>result: Yes.</a:t>
            </a:r>
          </a:p>
          <a:p>
            <a:pPr lvl="1"/>
            <a:endParaRPr lang="en-US" dirty="0"/>
          </a:p>
          <a:p>
            <a:r>
              <a:rPr lang="en-US" dirty="0"/>
              <a:t>Query2: ?- like(</a:t>
            </a:r>
            <a:r>
              <a:rPr lang="en-US" dirty="0" err="1"/>
              <a:t>lina</a:t>
            </a:r>
            <a:r>
              <a:rPr lang="en-US" dirty="0"/>
              <a:t>, reading).</a:t>
            </a:r>
          </a:p>
          <a:p>
            <a:pPr lvl="1"/>
            <a:r>
              <a:rPr lang="en-US" dirty="0">
                <a:solidFill>
                  <a:srgbClr val="FF0000"/>
                </a:solidFill>
              </a:rPr>
              <a:t>result: No.</a:t>
            </a:r>
          </a:p>
        </p:txBody>
      </p:sp>
      <p:sp>
        <p:nvSpPr>
          <p:cNvPr id="4" name="Slide Number Placeholder 3">
            <a:extLst>
              <a:ext uri="{FF2B5EF4-FFF2-40B4-BE49-F238E27FC236}">
                <a16:creationId xmlns:a16="http://schemas.microsoft.com/office/drawing/2014/main" id="{710AC840-35CB-4628-A76F-E8B46C5C4D6A}"/>
              </a:ext>
            </a:extLst>
          </p:cNvPr>
          <p:cNvSpPr>
            <a:spLocks noGrp="1"/>
          </p:cNvSpPr>
          <p:nvPr>
            <p:ph type="sldNum" sz="quarter" idx="12"/>
          </p:nvPr>
        </p:nvSpPr>
        <p:spPr/>
        <p:txBody>
          <a:bodyPr/>
          <a:lstStyle/>
          <a:p>
            <a:fld id="{69E57DC2-970A-4B3E-BB1C-7A09969E49DF}" type="slidenum">
              <a:rPr lang="en-US" smtClean="0"/>
              <a:t>11</a:t>
            </a:fld>
            <a:endParaRPr lang="en-US" dirty="0"/>
          </a:p>
        </p:txBody>
      </p:sp>
    </p:spTree>
    <p:extLst>
      <p:ext uri="{BB962C8B-B14F-4D97-AF65-F5344CB8AC3E}">
        <p14:creationId xmlns:p14="http://schemas.microsoft.com/office/powerpoint/2010/main" val="59399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BD09A-AE78-404E-A162-D9EEBA4DF94C}"/>
              </a:ext>
            </a:extLst>
          </p:cNvPr>
          <p:cNvSpPr>
            <a:spLocks noGrp="1"/>
          </p:cNvSpPr>
          <p:nvPr>
            <p:ph type="title"/>
          </p:nvPr>
        </p:nvSpPr>
        <p:spPr/>
        <p:txBody>
          <a:bodyPr/>
          <a:lstStyle/>
          <a:p>
            <a:r>
              <a:rPr lang="en-US" dirty="0"/>
              <a:t>Question 11</a:t>
            </a:r>
          </a:p>
        </p:txBody>
      </p:sp>
      <p:sp>
        <p:nvSpPr>
          <p:cNvPr id="3" name="Content Placeholder 2">
            <a:extLst>
              <a:ext uri="{FF2B5EF4-FFF2-40B4-BE49-F238E27FC236}">
                <a16:creationId xmlns:a16="http://schemas.microsoft.com/office/drawing/2014/main" id="{11DFBC60-7E7B-4447-9274-9F41A36145BE}"/>
              </a:ext>
            </a:extLst>
          </p:cNvPr>
          <p:cNvSpPr>
            <a:spLocks noGrp="1"/>
          </p:cNvSpPr>
          <p:nvPr>
            <p:ph idx="1"/>
          </p:nvPr>
        </p:nvSpPr>
        <p:spPr/>
        <p:txBody>
          <a:bodyPr>
            <a:normAutofit/>
          </a:bodyPr>
          <a:lstStyle/>
          <a:p>
            <a:r>
              <a:rPr lang="en-US" dirty="0"/>
              <a:t>The time and space complexity of BFS</a:t>
            </a:r>
          </a:p>
          <a:p>
            <a:pPr marL="987552" lvl="1" indent="-457200">
              <a:buFont typeface="+mj-lt"/>
              <a:buAutoNum type="alphaUcPeriod"/>
            </a:pPr>
            <a:r>
              <a:rPr lang="en-US" dirty="0">
                <a:solidFill>
                  <a:srgbClr val="FF0000"/>
                </a:solidFill>
              </a:rPr>
              <a:t>O(b</a:t>
            </a:r>
            <a:r>
              <a:rPr lang="en-US" baseline="30000" dirty="0">
                <a:solidFill>
                  <a:srgbClr val="FF0000"/>
                </a:solidFill>
              </a:rPr>
              <a:t>d+1</a:t>
            </a:r>
            <a:r>
              <a:rPr lang="en-US" dirty="0">
                <a:solidFill>
                  <a:srgbClr val="FF0000"/>
                </a:solidFill>
              </a:rPr>
              <a:t>) and O(b</a:t>
            </a:r>
            <a:r>
              <a:rPr lang="en-US" baseline="30000" dirty="0">
                <a:solidFill>
                  <a:srgbClr val="FF0000"/>
                </a:solidFill>
              </a:rPr>
              <a:t>d+1</a:t>
            </a:r>
            <a:r>
              <a:rPr lang="en-US" dirty="0">
                <a:solidFill>
                  <a:srgbClr val="FF0000"/>
                </a:solidFill>
              </a:rPr>
              <a:t>).</a:t>
            </a:r>
          </a:p>
          <a:p>
            <a:pPr marL="987552" lvl="1" indent="-457200">
              <a:buFont typeface="+mj-lt"/>
              <a:buAutoNum type="alphaUcPeriod"/>
            </a:pPr>
            <a:r>
              <a:rPr lang="en-US" dirty="0"/>
              <a:t>O(b</a:t>
            </a:r>
            <a:r>
              <a:rPr lang="en-US" baseline="30000" dirty="0"/>
              <a:t>2</a:t>
            </a:r>
            <a:r>
              <a:rPr lang="en-US" dirty="0"/>
              <a:t>) and O(d</a:t>
            </a:r>
            <a:r>
              <a:rPr lang="en-US" baseline="30000" dirty="0"/>
              <a:t>2</a:t>
            </a:r>
            <a:r>
              <a:rPr lang="en-US" dirty="0"/>
              <a:t>).</a:t>
            </a:r>
          </a:p>
          <a:p>
            <a:pPr marL="987552" lvl="1" indent="-457200">
              <a:buFont typeface="+mj-lt"/>
              <a:buAutoNum type="alphaUcPeriod"/>
            </a:pPr>
            <a:r>
              <a:rPr lang="en-US" dirty="0"/>
              <a:t>O(d</a:t>
            </a:r>
            <a:r>
              <a:rPr lang="en-US" baseline="30000" dirty="0"/>
              <a:t>2</a:t>
            </a:r>
            <a:r>
              <a:rPr lang="en-US" dirty="0"/>
              <a:t>) and O(b</a:t>
            </a:r>
            <a:r>
              <a:rPr lang="en-US" baseline="30000" dirty="0"/>
              <a:t>2</a:t>
            </a:r>
            <a:r>
              <a:rPr lang="en-US" dirty="0"/>
              <a:t>).</a:t>
            </a:r>
          </a:p>
          <a:p>
            <a:pPr marL="987552" lvl="1" indent="-457200">
              <a:buFont typeface="+mj-lt"/>
              <a:buAutoNum type="alphaUcPeriod"/>
            </a:pPr>
            <a:r>
              <a:rPr lang="en-US" dirty="0"/>
              <a:t>O(d</a:t>
            </a:r>
            <a:r>
              <a:rPr lang="en-US" baseline="30000" dirty="0"/>
              <a:t>2</a:t>
            </a:r>
            <a:r>
              <a:rPr lang="en-US" dirty="0"/>
              <a:t>) and O(d</a:t>
            </a:r>
            <a:r>
              <a:rPr lang="en-US" baseline="30000" dirty="0"/>
              <a:t>2</a:t>
            </a:r>
            <a:r>
              <a:rPr lang="en-US" dirty="0"/>
              <a:t>).</a:t>
            </a:r>
          </a:p>
        </p:txBody>
      </p:sp>
      <p:sp>
        <p:nvSpPr>
          <p:cNvPr id="4" name="Slide Number Placeholder 3">
            <a:extLst>
              <a:ext uri="{FF2B5EF4-FFF2-40B4-BE49-F238E27FC236}">
                <a16:creationId xmlns:a16="http://schemas.microsoft.com/office/drawing/2014/main" id="{B0FD9EFB-0A22-468E-B607-4578F2C02921}"/>
              </a:ext>
            </a:extLst>
          </p:cNvPr>
          <p:cNvSpPr>
            <a:spLocks noGrp="1"/>
          </p:cNvSpPr>
          <p:nvPr>
            <p:ph type="sldNum" sz="quarter" idx="12"/>
          </p:nvPr>
        </p:nvSpPr>
        <p:spPr/>
        <p:txBody>
          <a:bodyPr/>
          <a:lstStyle/>
          <a:p>
            <a:fld id="{69E57DC2-970A-4B3E-BB1C-7A09969E49DF}" type="slidenum">
              <a:rPr lang="en-US" smtClean="0"/>
              <a:t>110</a:t>
            </a:fld>
            <a:endParaRPr lang="en-US" dirty="0"/>
          </a:p>
        </p:txBody>
      </p:sp>
    </p:spTree>
    <p:extLst>
      <p:ext uri="{BB962C8B-B14F-4D97-AF65-F5344CB8AC3E}">
        <p14:creationId xmlns:p14="http://schemas.microsoft.com/office/powerpoint/2010/main" val="39991891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05D87-E953-4D3A-86B5-F2FCD3F92B91}"/>
              </a:ext>
            </a:extLst>
          </p:cNvPr>
          <p:cNvSpPr>
            <a:spLocks noGrp="1"/>
          </p:cNvSpPr>
          <p:nvPr>
            <p:ph type="title"/>
          </p:nvPr>
        </p:nvSpPr>
        <p:spPr/>
        <p:txBody>
          <a:bodyPr/>
          <a:lstStyle/>
          <a:p>
            <a:r>
              <a:rPr lang="en-US" dirty="0"/>
              <a:t>Question 12</a:t>
            </a:r>
          </a:p>
        </p:txBody>
      </p:sp>
      <p:sp>
        <p:nvSpPr>
          <p:cNvPr id="3" name="Content Placeholder 2">
            <a:extLst>
              <a:ext uri="{FF2B5EF4-FFF2-40B4-BE49-F238E27FC236}">
                <a16:creationId xmlns:a16="http://schemas.microsoft.com/office/drawing/2014/main" id="{474C6DD9-905A-4BD1-ACA5-4E056D476D65}"/>
              </a:ext>
            </a:extLst>
          </p:cNvPr>
          <p:cNvSpPr>
            <a:spLocks noGrp="1"/>
          </p:cNvSpPr>
          <p:nvPr>
            <p:ph idx="1"/>
          </p:nvPr>
        </p:nvSpPr>
        <p:spPr/>
        <p:txBody>
          <a:bodyPr/>
          <a:lstStyle/>
          <a:p>
            <a:r>
              <a:rPr lang="en-US" dirty="0"/>
              <a:t>What is the heuristic function of greedy best-first search?</a:t>
            </a:r>
          </a:p>
          <a:p>
            <a:pPr marL="987552" lvl="1" indent="-457200">
              <a:buFont typeface="+mj-lt"/>
              <a:buAutoNum type="alphaUcPeriod"/>
            </a:pPr>
            <a:r>
              <a:rPr lang="en-US" dirty="0"/>
              <a:t>f(n) != h(n)</a:t>
            </a:r>
          </a:p>
          <a:p>
            <a:pPr marL="987552" lvl="1" indent="-457200">
              <a:buFont typeface="+mj-lt"/>
              <a:buAutoNum type="alphaUcPeriod"/>
            </a:pPr>
            <a:r>
              <a:rPr lang="en-US" dirty="0"/>
              <a:t>f(n) &lt; h(n)</a:t>
            </a:r>
          </a:p>
          <a:p>
            <a:pPr marL="987552" lvl="1" indent="-457200">
              <a:buFont typeface="+mj-lt"/>
              <a:buAutoNum type="alphaUcPeriod"/>
            </a:pPr>
            <a:r>
              <a:rPr lang="en-US" dirty="0"/>
              <a:t>f(n) = h(n)</a:t>
            </a:r>
          </a:p>
          <a:p>
            <a:pPr marL="987552" lvl="1" indent="-457200">
              <a:buFont typeface="+mj-lt"/>
              <a:buAutoNum type="alphaUcPeriod"/>
            </a:pPr>
            <a:r>
              <a:rPr lang="en-US" dirty="0"/>
              <a:t>f(n) &gt; h(n)</a:t>
            </a:r>
          </a:p>
        </p:txBody>
      </p:sp>
      <p:sp>
        <p:nvSpPr>
          <p:cNvPr id="4" name="Slide Number Placeholder 3">
            <a:extLst>
              <a:ext uri="{FF2B5EF4-FFF2-40B4-BE49-F238E27FC236}">
                <a16:creationId xmlns:a16="http://schemas.microsoft.com/office/drawing/2014/main" id="{3DEE5C4D-1B53-4E17-AF56-AA23D83FEC48}"/>
              </a:ext>
            </a:extLst>
          </p:cNvPr>
          <p:cNvSpPr>
            <a:spLocks noGrp="1"/>
          </p:cNvSpPr>
          <p:nvPr>
            <p:ph type="sldNum" sz="quarter" idx="12"/>
          </p:nvPr>
        </p:nvSpPr>
        <p:spPr/>
        <p:txBody>
          <a:bodyPr/>
          <a:lstStyle/>
          <a:p>
            <a:fld id="{69E57DC2-970A-4B3E-BB1C-7A09969E49DF}" type="slidenum">
              <a:rPr lang="en-US" smtClean="0"/>
              <a:t>111</a:t>
            </a:fld>
            <a:endParaRPr lang="en-US" dirty="0"/>
          </a:p>
        </p:txBody>
      </p:sp>
    </p:spTree>
    <p:extLst>
      <p:ext uri="{BB962C8B-B14F-4D97-AF65-F5344CB8AC3E}">
        <p14:creationId xmlns:p14="http://schemas.microsoft.com/office/powerpoint/2010/main" val="11522594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05D87-E953-4D3A-86B5-F2FCD3F92B91}"/>
              </a:ext>
            </a:extLst>
          </p:cNvPr>
          <p:cNvSpPr>
            <a:spLocks noGrp="1"/>
          </p:cNvSpPr>
          <p:nvPr>
            <p:ph type="title"/>
          </p:nvPr>
        </p:nvSpPr>
        <p:spPr/>
        <p:txBody>
          <a:bodyPr/>
          <a:lstStyle/>
          <a:p>
            <a:r>
              <a:rPr lang="en-US" dirty="0"/>
              <a:t>Question 12</a:t>
            </a:r>
          </a:p>
        </p:txBody>
      </p:sp>
      <p:sp>
        <p:nvSpPr>
          <p:cNvPr id="3" name="Content Placeholder 2">
            <a:extLst>
              <a:ext uri="{FF2B5EF4-FFF2-40B4-BE49-F238E27FC236}">
                <a16:creationId xmlns:a16="http://schemas.microsoft.com/office/drawing/2014/main" id="{474C6DD9-905A-4BD1-ACA5-4E056D476D65}"/>
              </a:ext>
            </a:extLst>
          </p:cNvPr>
          <p:cNvSpPr>
            <a:spLocks noGrp="1"/>
          </p:cNvSpPr>
          <p:nvPr>
            <p:ph idx="1"/>
          </p:nvPr>
        </p:nvSpPr>
        <p:spPr/>
        <p:txBody>
          <a:bodyPr/>
          <a:lstStyle/>
          <a:p>
            <a:r>
              <a:rPr lang="en-US" dirty="0"/>
              <a:t>What is the heuristic function of greedy best-first search?</a:t>
            </a:r>
          </a:p>
          <a:p>
            <a:pPr marL="987552" lvl="1" indent="-457200">
              <a:buFont typeface="+mj-lt"/>
              <a:buAutoNum type="alphaUcPeriod"/>
            </a:pPr>
            <a:r>
              <a:rPr lang="en-US" dirty="0"/>
              <a:t>f(n) != h(n)</a:t>
            </a:r>
          </a:p>
          <a:p>
            <a:pPr marL="987552" lvl="1" indent="-457200">
              <a:buFont typeface="+mj-lt"/>
              <a:buAutoNum type="alphaUcPeriod"/>
            </a:pPr>
            <a:r>
              <a:rPr lang="en-US" dirty="0"/>
              <a:t>f(n) &lt; h(n)</a:t>
            </a:r>
          </a:p>
          <a:p>
            <a:pPr marL="987552" lvl="1" indent="-457200">
              <a:buFont typeface="+mj-lt"/>
              <a:buAutoNum type="alphaUcPeriod"/>
            </a:pPr>
            <a:r>
              <a:rPr lang="en-US" dirty="0">
                <a:solidFill>
                  <a:srgbClr val="FF0000"/>
                </a:solidFill>
              </a:rPr>
              <a:t>f(n) = h(n)</a:t>
            </a:r>
          </a:p>
          <a:p>
            <a:pPr marL="987552" lvl="1" indent="-457200">
              <a:buFont typeface="+mj-lt"/>
              <a:buAutoNum type="alphaUcPeriod"/>
            </a:pPr>
            <a:r>
              <a:rPr lang="en-US" dirty="0"/>
              <a:t>f(n) &gt; h(n)</a:t>
            </a:r>
          </a:p>
        </p:txBody>
      </p:sp>
      <p:sp>
        <p:nvSpPr>
          <p:cNvPr id="4" name="Slide Number Placeholder 3">
            <a:extLst>
              <a:ext uri="{FF2B5EF4-FFF2-40B4-BE49-F238E27FC236}">
                <a16:creationId xmlns:a16="http://schemas.microsoft.com/office/drawing/2014/main" id="{3DEE5C4D-1B53-4E17-AF56-AA23D83FEC48}"/>
              </a:ext>
            </a:extLst>
          </p:cNvPr>
          <p:cNvSpPr>
            <a:spLocks noGrp="1"/>
          </p:cNvSpPr>
          <p:nvPr>
            <p:ph type="sldNum" sz="quarter" idx="12"/>
          </p:nvPr>
        </p:nvSpPr>
        <p:spPr/>
        <p:txBody>
          <a:bodyPr/>
          <a:lstStyle/>
          <a:p>
            <a:fld id="{69E57DC2-970A-4B3E-BB1C-7A09969E49DF}" type="slidenum">
              <a:rPr lang="en-US" smtClean="0"/>
              <a:t>112</a:t>
            </a:fld>
            <a:endParaRPr lang="en-US" dirty="0"/>
          </a:p>
        </p:txBody>
      </p:sp>
    </p:spTree>
    <p:extLst>
      <p:ext uri="{BB962C8B-B14F-4D97-AF65-F5344CB8AC3E}">
        <p14:creationId xmlns:p14="http://schemas.microsoft.com/office/powerpoint/2010/main" val="33459166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F0FD3-DCC9-4B17-8244-3440F63B90BB}"/>
              </a:ext>
            </a:extLst>
          </p:cNvPr>
          <p:cNvSpPr>
            <a:spLocks noGrp="1"/>
          </p:cNvSpPr>
          <p:nvPr>
            <p:ph type="title"/>
          </p:nvPr>
        </p:nvSpPr>
        <p:spPr/>
        <p:txBody>
          <a:bodyPr/>
          <a:lstStyle/>
          <a:p>
            <a:r>
              <a:rPr lang="en-US" dirty="0"/>
              <a:t>Question 13</a:t>
            </a:r>
          </a:p>
        </p:txBody>
      </p:sp>
      <p:sp>
        <p:nvSpPr>
          <p:cNvPr id="3" name="Content Placeholder 2">
            <a:extLst>
              <a:ext uri="{FF2B5EF4-FFF2-40B4-BE49-F238E27FC236}">
                <a16:creationId xmlns:a16="http://schemas.microsoft.com/office/drawing/2014/main" id="{CA0F4170-35E2-4DA9-8513-16D2B45DA0BB}"/>
              </a:ext>
            </a:extLst>
          </p:cNvPr>
          <p:cNvSpPr>
            <a:spLocks noGrp="1"/>
          </p:cNvSpPr>
          <p:nvPr>
            <p:ph idx="1"/>
          </p:nvPr>
        </p:nvSpPr>
        <p:spPr/>
        <p:txBody>
          <a:bodyPr/>
          <a:lstStyle/>
          <a:p>
            <a:r>
              <a:rPr lang="en-US" dirty="0"/>
              <a:t>Heuristic function h(n) is ____</a:t>
            </a:r>
          </a:p>
          <a:p>
            <a:pPr marL="987552" lvl="1" indent="-457200">
              <a:buFont typeface="+mj-lt"/>
              <a:buAutoNum type="alphaUcPeriod"/>
            </a:pPr>
            <a:r>
              <a:rPr lang="en-US" dirty="0"/>
              <a:t>Lowest path cost</a:t>
            </a:r>
          </a:p>
          <a:p>
            <a:pPr marL="987552" lvl="1" indent="-457200">
              <a:buFont typeface="+mj-lt"/>
              <a:buAutoNum type="alphaUcPeriod"/>
            </a:pPr>
            <a:r>
              <a:rPr lang="en-US" dirty="0"/>
              <a:t>Cheapest path from root to goal node</a:t>
            </a:r>
          </a:p>
          <a:p>
            <a:pPr marL="987552" lvl="1" indent="-457200">
              <a:buFont typeface="+mj-lt"/>
              <a:buAutoNum type="alphaUcPeriod"/>
            </a:pPr>
            <a:r>
              <a:rPr lang="en-US" dirty="0"/>
              <a:t>Estimated cost of cheapest path from root to goal node</a:t>
            </a:r>
          </a:p>
          <a:p>
            <a:pPr marL="987552" lvl="1" indent="-457200">
              <a:buFont typeface="+mj-lt"/>
              <a:buAutoNum type="alphaUcPeriod"/>
            </a:pPr>
            <a:r>
              <a:rPr lang="en-US" dirty="0"/>
              <a:t>Average path cost</a:t>
            </a:r>
          </a:p>
        </p:txBody>
      </p:sp>
      <p:sp>
        <p:nvSpPr>
          <p:cNvPr id="4" name="Slide Number Placeholder 3">
            <a:extLst>
              <a:ext uri="{FF2B5EF4-FFF2-40B4-BE49-F238E27FC236}">
                <a16:creationId xmlns:a16="http://schemas.microsoft.com/office/drawing/2014/main" id="{4D7D9385-AA45-4E81-A9B8-5CA474F00B8D}"/>
              </a:ext>
            </a:extLst>
          </p:cNvPr>
          <p:cNvSpPr>
            <a:spLocks noGrp="1"/>
          </p:cNvSpPr>
          <p:nvPr>
            <p:ph type="sldNum" sz="quarter" idx="12"/>
          </p:nvPr>
        </p:nvSpPr>
        <p:spPr/>
        <p:txBody>
          <a:bodyPr/>
          <a:lstStyle/>
          <a:p>
            <a:fld id="{69E57DC2-970A-4B3E-BB1C-7A09969E49DF}" type="slidenum">
              <a:rPr lang="en-US" smtClean="0"/>
              <a:t>113</a:t>
            </a:fld>
            <a:endParaRPr lang="en-US" dirty="0"/>
          </a:p>
        </p:txBody>
      </p:sp>
    </p:spTree>
    <p:extLst>
      <p:ext uri="{BB962C8B-B14F-4D97-AF65-F5344CB8AC3E}">
        <p14:creationId xmlns:p14="http://schemas.microsoft.com/office/powerpoint/2010/main" val="14754321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F0FD3-DCC9-4B17-8244-3440F63B90BB}"/>
              </a:ext>
            </a:extLst>
          </p:cNvPr>
          <p:cNvSpPr>
            <a:spLocks noGrp="1"/>
          </p:cNvSpPr>
          <p:nvPr>
            <p:ph type="title"/>
          </p:nvPr>
        </p:nvSpPr>
        <p:spPr/>
        <p:txBody>
          <a:bodyPr/>
          <a:lstStyle/>
          <a:p>
            <a:r>
              <a:rPr lang="en-US" dirty="0"/>
              <a:t>Question 13</a:t>
            </a:r>
          </a:p>
        </p:txBody>
      </p:sp>
      <p:sp>
        <p:nvSpPr>
          <p:cNvPr id="3" name="Content Placeholder 2">
            <a:extLst>
              <a:ext uri="{FF2B5EF4-FFF2-40B4-BE49-F238E27FC236}">
                <a16:creationId xmlns:a16="http://schemas.microsoft.com/office/drawing/2014/main" id="{CA0F4170-35E2-4DA9-8513-16D2B45DA0BB}"/>
              </a:ext>
            </a:extLst>
          </p:cNvPr>
          <p:cNvSpPr>
            <a:spLocks noGrp="1"/>
          </p:cNvSpPr>
          <p:nvPr>
            <p:ph idx="1"/>
          </p:nvPr>
        </p:nvSpPr>
        <p:spPr/>
        <p:txBody>
          <a:bodyPr/>
          <a:lstStyle/>
          <a:p>
            <a:r>
              <a:rPr lang="en-US" dirty="0"/>
              <a:t>Heuristic function h(n) is ____</a:t>
            </a:r>
          </a:p>
          <a:p>
            <a:pPr marL="987552" lvl="1" indent="-457200">
              <a:buFont typeface="+mj-lt"/>
              <a:buAutoNum type="alphaUcPeriod"/>
            </a:pPr>
            <a:r>
              <a:rPr lang="en-US" dirty="0"/>
              <a:t>Lowest path cost</a:t>
            </a:r>
          </a:p>
          <a:p>
            <a:pPr marL="987552" lvl="1" indent="-457200">
              <a:buFont typeface="+mj-lt"/>
              <a:buAutoNum type="alphaUcPeriod"/>
            </a:pPr>
            <a:r>
              <a:rPr lang="en-US" dirty="0"/>
              <a:t>Cheapest path from root to goal node</a:t>
            </a:r>
          </a:p>
          <a:p>
            <a:pPr marL="987552" lvl="1" indent="-457200">
              <a:buFont typeface="+mj-lt"/>
              <a:buAutoNum type="alphaUcPeriod"/>
            </a:pPr>
            <a:r>
              <a:rPr lang="en-US" dirty="0">
                <a:solidFill>
                  <a:srgbClr val="FF0000"/>
                </a:solidFill>
              </a:rPr>
              <a:t>Estimated cost of cheapest path from root to goal node</a:t>
            </a:r>
          </a:p>
          <a:p>
            <a:pPr marL="987552" lvl="1" indent="-457200">
              <a:buFont typeface="+mj-lt"/>
              <a:buAutoNum type="alphaUcPeriod"/>
            </a:pPr>
            <a:r>
              <a:rPr lang="en-US" dirty="0"/>
              <a:t>Average path cost</a:t>
            </a:r>
          </a:p>
        </p:txBody>
      </p:sp>
      <p:sp>
        <p:nvSpPr>
          <p:cNvPr id="4" name="Slide Number Placeholder 3">
            <a:extLst>
              <a:ext uri="{FF2B5EF4-FFF2-40B4-BE49-F238E27FC236}">
                <a16:creationId xmlns:a16="http://schemas.microsoft.com/office/drawing/2014/main" id="{4D7D9385-AA45-4E81-A9B8-5CA474F00B8D}"/>
              </a:ext>
            </a:extLst>
          </p:cNvPr>
          <p:cNvSpPr>
            <a:spLocks noGrp="1"/>
          </p:cNvSpPr>
          <p:nvPr>
            <p:ph type="sldNum" sz="quarter" idx="12"/>
          </p:nvPr>
        </p:nvSpPr>
        <p:spPr/>
        <p:txBody>
          <a:bodyPr/>
          <a:lstStyle/>
          <a:p>
            <a:fld id="{69E57DC2-970A-4B3E-BB1C-7A09969E49DF}" type="slidenum">
              <a:rPr lang="en-US" smtClean="0"/>
              <a:t>114</a:t>
            </a:fld>
            <a:endParaRPr lang="en-US" dirty="0"/>
          </a:p>
        </p:txBody>
      </p:sp>
    </p:spTree>
    <p:extLst>
      <p:ext uri="{BB962C8B-B14F-4D97-AF65-F5344CB8AC3E}">
        <p14:creationId xmlns:p14="http://schemas.microsoft.com/office/powerpoint/2010/main" val="22343014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379A-C61C-4A30-A5FC-BEF47F699AEA}"/>
              </a:ext>
            </a:extLst>
          </p:cNvPr>
          <p:cNvSpPr>
            <a:spLocks noGrp="1"/>
          </p:cNvSpPr>
          <p:nvPr>
            <p:ph type="title"/>
          </p:nvPr>
        </p:nvSpPr>
        <p:spPr/>
        <p:txBody>
          <a:bodyPr/>
          <a:lstStyle/>
          <a:p>
            <a:r>
              <a:rPr lang="en-US" dirty="0"/>
              <a:t>Question 14</a:t>
            </a:r>
          </a:p>
        </p:txBody>
      </p:sp>
      <p:sp>
        <p:nvSpPr>
          <p:cNvPr id="3" name="Content Placeholder 2">
            <a:extLst>
              <a:ext uri="{FF2B5EF4-FFF2-40B4-BE49-F238E27FC236}">
                <a16:creationId xmlns:a16="http://schemas.microsoft.com/office/drawing/2014/main" id="{92A83370-606F-4973-B469-3E0EF87EECC3}"/>
              </a:ext>
            </a:extLst>
          </p:cNvPr>
          <p:cNvSpPr>
            <a:spLocks noGrp="1"/>
          </p:cNvSpPr>
          <p:nvPr>
            <p:ph idx="1"/>
          </p:nvPr>
        </p:nvSpPr>
        <p:spPr/>
        <p:txBody>
          <a:bodyPr>
            <a:normAutofit/>
          </a:bodyPr>
          <a:lstStyle/>
          <a:p>
            <a:pPr algn="r" rtl="1"/>
            <a:r>
              <a:rPr lang="ar-SY" dirty="0"/>
              <a:t>ليكن البيان التالي وحيث المطلوب الانتقال من </a:t>
            </a:r>
            <a:r>
              <a:rPr lang="en-US" dirty="0"/>
              <a:t>A</a:t>
            </a:r>
            <a:r>
              <a:rPr lang="ar-SY" dirty="0"/>
              <a:t> الى </a:t>
            </a:r>
            <a:r>
              <a:rPr lang="en-US" dirty="0"/>
              <a:t>E</a:t>
            </a:r>
            <a:r>
              <a:rPr lang="ar-SY" dirty="0"/>
              <a:t> ماذا سيكون الناتج باعتماد كل من الخوارزميات التالية: العمق أولا – العرض أولا – الكلفة المنتظمة.</a:t>
            </a:r>
          </a:p>
        </p:txBody>
      </p:sp>
      <p:sp>
        <p:nvSpPr>
          <p:cNvPr id="4" name="Slide Number Placeholder 3">
            <a:extLst>
              <a:ext uri="{FF2B5EF4-FFF2-40B4-BE49-F238E27FC236}">
                <a16:creationId xmlns:a16="http://schemas.microsoft.com/office/drawing/2014/main" id="{E7520259-1776-476B-92D6-DE35F7DD6EBB}"/>
              </a:ext>
            </a:extLst>
          </p:cNvPr>
          <p:cNvSpPr>
            <a:spLocks noGrp="1"/>
          </p:cNvSpPr>
          <p:nvPr>
            <p:ph type="sldNum" sz="quarter" idx="12"/>
          </p:nvPr>
        </p:nvSpPr>
        <p:spPr/>
        <p:txBody>
          <a:bodyPr/>
          <a:lstStyle/>
          <a:p>
            <a:fld id="{69E57DC2-970A-4B3E-BB1C-7A09969E49DF}" type="slidenum">
              <a:rPr lang="en-US" smtClean="0"/>
              <a:t>115</a:t>
            </a:fld>
            <a:endParaRPr lang="en-US" dirty="0"/>
          </a:p>
        </p:txBody>
      </p:sp>
      <p:pic>
        <p:nvPicPr>
          <p:cNvPr id="5" name="Picture 4">
            <a:extLst>
              <a:ext uri="{FF2B5EF4-FFF2-40B4-BE49-F238E27FC236}">
                <a16:creationId xmlns:a16="http://schemas.microsoft.com/office/drawing/2014/main" id="{D887CCBB-9058-4893-9ECC-7BC2DF11663B}"/>
              </a:ext>
            </a:extLst>
          </p:cNvPr>
          <p:cNvPicPr>
            <a:picLocks noChangeAspect="1"/>
          </p:cNvPicPr>
          <p:nvPr/>
        </p:nvPicPr>
        <p:blipFill rotWithShape="1">
          <a:blip r:embed="rId2"/>
          <a:srcRect l="13977" t="17917" r="64659" b="38864"/>
          <a:stretch/>
        </p:blipFill>
        <p:spPr>
          <a:xfrm>
            <a:off x="4571999" y="3047190"/>
            <a:ext cx="3048001" cy="1982011"/>
          </a:xfrm>
          <a:prstGeom prst="rect">
            <a:avLst/>
          </a:prstGeom>
          <a:ln>
            <a:solidFill>
              <a:schemeClr val="accent1"/>
            </a:solidFill>
          </a:ln>
        </p:spPr>
      </p:pic>
    </p:spTree>
    <p:extLst>
      <p:ext uri="{BB962C8B-B14F-4D97-AF65-F5344CB8AC3E}">
        <p14:creationId xmlns:p14="http://schemas.microsoft.com/office/powerpoint/2010/main" val="40150832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379A-C61C-4A30-A5FC-BEF47F699AEA}"/>
              </a:ext>
            </a:extLst>
          </p:cNvPr>
          <p:cNvSpPr>
            <a:spLocks noGrp="1"/>
          </p:cNvSpPr>
          <p:nvPr>
            <p:ph type="title"/>
          </p:nvPr>
        </p:nvSpPr>
        <p:spPr/>
        <p:txBody>
          <a:bodyPr/>
          <a:lstStyle/>
          <a:p>
            <a:r>
              <a:rPr lang="en-US" dirty="0"/>
              <a:t>Question 14</a:t>
            </a:r>
          </a:p>
        </p:txBody>
      </p:sp>
      <p:sp>
        <p:nvSpPr>
          <p:cNvPr id="3" name="Content Placeholder 2">
            <a:extLst>
              <a:ext uri="{FF2B5EF4-FFF2-40B4-BE49-F238E27FC236}">
                <a16:creationId xmlns:a16="http://schemas.microsoft.com/office/drawing/2014/main" id="{92A83370-606F-4973-B469-3E0EF87EECC3}"/>
              </a:ext>
            </a:extLst>
          </p:cNvPr>
          <p:cNvSpPr>
            <a:spLocks noGrp="1"/>
          </p:cNvSpPr>
          <p:nvPr>
            <p:ph idx="1"/>
          </p:nvPr>
        </p:nvSpPr>
        <p:spPr/>
        <p:txBody>
          <a:bodyPr>
            <a:normAutofit/>
          </a:bodyPr>
          <a:lstStyle/>
          <a:p>
            <a:pPr algn="r" rtl="1"/>
            <a:r>
              <a:rPr lang="ar-SY" dirty="0"/>
              <a:t>ليكن البيان التالي وحيث المطلوب الانتقال من </a:t>
            </a:r>
            <a:r>
              <a:rPr lang="en-US" dirty="0"/>
              <a:t>A</a:t>
            </a:r>
            <a:r>
              <a:rPr lang="ar-SY" dirty="0"/>
              <a:t> الى </a:t>
            </a:r>
            <a:r>
              <a:rPr lang="en-US" dirty="0"/>
              <a:t>E</a:t>
            </a:r>
            <a:r>
              <a:rPr lang="ar-SY" dirty="0"/>
              <a:t> ماذا سيكون الناتج باعتماد كل من الخوارزميات التالية: العمق أولا – العرض أولا – الكلفة المنتظمة.</a:t>
            </a:r>
          </a:p>
          <a:p>
            <a:pPr algn="r" rtl="1"/>
            <a:endParaRPr lang="ar-SY" dirty="0"/>
          </a:p>
          <a:p>
            <a:pPr algn="r" rtl="1"/>
            <a:endParaRPr lang="ar-SY" dirty="0"/>
          </a:p>
          <a:p>
            <a:pPr algn="r" rtl="1"/>
            <a:endParaRPr lang="en-US" dirty="0"/>
          </a:p>
          <a:p>
            <a:pPr marL="0" indent="0" algn="r" rtl="1">
              <a:buNone/>
            </a:pPr>
            <a:endParaRPr lang="ar-SY" dirty="0"/>
          </a:p>
          <a:p>
            <a:pPr algn="r" rtl="1"/>
            <a:r>
              <a:rPr lang="ar-SY" dirty="0">
                <a:solidFill>
                  <a:srgbClr val="FF0000"/>
                </a:solidFill>
              </a:rPr>
              <a:t>الحل:</a:t>
            </a:r>
            <a:endParaRPr lang="en-US" dirty="0">
              <a:solidFill>
                <a:srgbClr val="FF0000"/>
              </a:solidFill>
            </a:endParaRPr>
          </a:p>
          <a:p>
            <a:pPr marL="0" indent="0" algn="r" rtl="1">
              <a:buNone/>
            </a:pPr>
            <a:endParaRPr lang="en-US" dirty="0"/>
          </a:p>
        </p:txBody>
      </p:sp>
      <p:sp>
        <p:nvSpPr>
          <p:cNvPr id="4" name="Slide Number Placeholder 3">
            <a:extLst>
              <a:ext uri="{FF2B5EF4-FFF2-40B4-BE49-F238E27FC236}">
                <a16:creationId xmlns:a16="http://schemas.microsoft.com/office/drawing/2014/main" id="{E7520259-1776-476B-92D6-DE35F7DD6EBB}"/>
              </a:ext>
            </a:extLst>
          </p:cNvPr>
          <p:cNvSpPr>
            <a:spLocks noGrp="1"/>
          </p:cNvSpPr>
          <p:nvPr>
            <p:ph type="sldNum" sz="quarter" idx="12"/>
          </p:nvPr>
        </p:nvSpPr>
        <p:spPr/>
        <p:txBody>
          <a:bodyPr/>
          <a:lstStyle/>
          <a:p>
            <a:fld id="{69E57DC2-970A-4B3E-BB1C-7A09969E49DF}" type="slidenum">
              <a:rPr lang="en-US" smtClean="0"/>
              <a:t>116</a:t>
            </a:fld>
            <a:endParaRPr lang="en-US" dirty="0"/>
          </a:p>
        </p:txBody>
      </p:sp>
      <p:pic>
        <p:nvPicPr>
          <p:cNvPr id="5" name="Picture 4">
            <a:extLst>
              <a:ext uri="{FF2B5EF4-FFF2-40B4-BE49-F238E27FC236}">
                <a16:creationId xmlns:a16="http://schemas.microsoft.com/office/drawing/2014/main" id="{D887CCBB-9058-4893-9ECC-7BC2DF11663B}"/>
              </a:ext>
            </a:extLst>
          </p:cNvPr>
          <p:cNvPicPr>
            <a:picLocks noChangeAspect="1"/>
          </p:cNvPicPr>
          <p:nvPr/>
        </p:nvPicPr>
        <p:blipFill rotWithShape="1">
          <a:blip r:embed="rId2"/>
          <a:srcRect l="13977" t="17917" r="64659" b="38864"/>
          <a:stretch/>
        </p:blipFill>
        <p:spPr>
          <a:xfrm>
            <a:off x="4571999" y="3047190"/>
            <a:ext cx="3048001" cy="1982011"/>
          </a:xfrm>
          <a:prstGeom prst="rect">
            <a:avLst/>
          </a:prstGeom>
          <a:ln>
            <a:solidFill>
              <a:schemeClr val="accent1"/>
            </a:solidFill>
          </a:ln>
        </p:spPr>
      </p:pic>
      <p:pic>
        <p:nvPicPr>
          <p:cNvPr id="6" name="Picture 5">
            <a:extLst>
              <a:ext uri="{FF2B5EF4-FFF2-40B4-BE49-F238E27FC236}">
                <a16:creationId xmlns:a16="http://schemas.microsoft.com/office/drawing/2014/main" id="{35CB993C-F1CB-4E05-A3FD-E10843D70C08}"/>
              </a:ext>
            </a:extLst>
          </p:cNvPr>
          <p:cNvPicPr>
            <a:picLocks noChangeAspect="1"/>
          </p:cNvPicPr>
          <p:nvPr/>
        </p:nvPicPr>
        <p:blipFill rotWithShape="1">
          <a:blip r:embed="rId2"/>
          <a:srcRect l="14432" t="62083" r="65455" b="12702"/>
          <a:stretch/>
        </p:blipFill>
        <p:spPr>
          <a:xfrm>
            <a:off x="4946072" y="5296327"/>
            <a:ext cx="2452255" cy="988127"/>
          </a:xfrm>
          <a:prstGeom prst="rect">
            <a:avLst/>
          </a:prstGeom>
          <a:ln>
            <a:solidFill>
              <a:schemeClr val="accent1"/>
            </a:solidFill>
          </a:ln>
        </p:spPr>
      </p:pic>
    </p:spTree>
    <p:extLst>
      <p:ext uri="{BB962C8B-B14F-4D97-AF65-F5344CB8AC3E}">
        <p14:creationId xmlns:p14="http://schemas.microsoft.com/office/powerpoint/2010/main" val="30222714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C9CA0-0B9B-4FFC-9E45-F3F017BF2874}"/>
              </a:ext>
            </a:extLst>
          </p:cNvPr>
          <p:cNvSpPr>
            <a:spLocks noGrp="1"/>
          </p:cNvSpPr>
          <p:nvPr>
            <p:ph type="title"/>
          </p:nvPr>
        </p:nvSpPr>
        <p:spPr/>
        <p:txBody>
          <a:bodyPr/>
          <a:lstStyle/>
          <a:p>
            <a:r>
              <a:rPr lang="en-US" dirty="0"/>
              <a:t>Question 15</a:t>
            </a:r>
          </a:p>
        </p:txBody>
      </p:sp>
      <p:sp>
        <p:nvSpPr>
          <p:cNvPr id="3" name="Content Placeholder 2">
            <a:extLst>
              <a:ext uri="{FF2B5EF4-FFF2-40B4-BE49-F238E27FC236}">
                <a16:creationId xmlns:a16="http://schemas.microsoft.com/office/drawing/2014/main" id="{1D9F465C-506C-4D88-ACD0-E308A65C87AC}"/>
              </a:ext>
            </a:extLst>
          </p:cNvPr>
          <p:cNvSpPr>
            <a:spLocks noGrp="1"/>
          </p:cNvSpPr>
          <p:nvPr>
            <p:ph idx="1"/>
          </p:nvPr>
        </p:nvSpPr>
        <p:spPr/>
        <p:txBody>
          <a:bodyPr/>
          <a:lstStyle/>
          <a:p>
            <a:pPr algn="r" rtl="1"/>
            <a:r>
              <a:rPr lang="ar-SY" dirty="0"/>
              <a:t>ماذا سيكون الناتج باستخدام خوارزمية تسلق التلة وخوارزمية </a:t>
            </a:r>
            <a:r>
              <a:rPr lang="en-US" dirty="0"/>
              <a:t>A*</a:t>
            </a:r>
            <a:r>
              <a:rPr lang="ar-SY" dirty="0"/>
              <a:t> علما بأن لدينا تقدير للمسافة بين كل عقدة والعقدة </a:t>
            </a:r>
            <a:r>
              <a:rPr lang="en-US" dirty="0"/>
              <a:t>E</a:t>
            </a:r>
            <a:r>
              <a:rPr lang="ar-SY" dirty="0"/>
              <a:t> كما يلي:</a:t>
            </a:r>
          </a:p>
        </p:txBody>
      </p:sp>
      <p:sp>
        <p:nvSpPr>
          <p:cNvPr id="4" name="Slide Number Placeholder 3">
            <a:extLst>
              <a:ext uri="{FF2B5EF4-FFF2-40B4-BE49-F238E27FC236}">
                <a16:creationId xmlns:a16="http://schemas.microsoft.com/office/drawing/2014/main" id="{A55571ED-9AF3-4C18-8C3D-485D1C7E90FE}"/>
              </a:ext>
            </a:extLst>
          </p:cNvPr>
          <p:cNvSpPr>
            <a:spLocks noGrp="1"/>
          </p:cNvSpPr>
          <p:nvPr>
            <p:ph type="sldNum" sz="quarter" idx="12"/>
          </p:nvPr>
        </p:nvSpPr>
        <p:spPr/>
        <p:txBody>
          <a:bodyPr/>
          <a:lstStyle/>
          <a:p>
            <a:fld id="{69E57DC2-970A-4B3E-BB1C-7A09969E49DF}" type="slidenum">
              <a:rPr lang="en-US" smtClean="0"/>
              <a:t>117</a:t>
            </a:fld>
            <a:endParaRPr lang="en-US" dirty="0"/>
          </a:p>
        </p:txBody>
      </p:sp>
      <p:pic>
        <p:nvPicPr>
          <p:cNvPr id="6" name="Picture 5">
            <a:extLst>
              <a:ext uri="{FF2B5EF4-FFF2-40B4-BE49-F238E27FC236}">
                <a16:creationId xmlns:a16="http://schemas.microsoft.com/office/drawing/2014/main" id="{A594DAFA-6E1E-4570-B1B7-D9B57BA9F229}"/>
              </a:ext>
            </a:extLst>
          </p:cNvPr>
          <p:cNvPicPr>
            <a:picLocks noChangeAspect="1"/>
          </p:cNvPicPr>
          <p:nvPr/>
        </p:nvPicPr>
        <p:blipFill rotWithShape="1">
          <a:blip r:embed="rId2"/>
          <a:srcRect l="12501" t="45959" r="62499" b="37804"/>
          <a:stretch/>
        </p:blipFill>
        <p:spPr>
          <a:xfrm>
            <a:off x="3361166" y="3144051"/>
            <a:ext cx="5469667" cy="1141863"/>
          </a:xfrm>
          <a:prstGeom prst="rect">
            <a:avLst/>
          </a:prstGeom>
          <a:ln>
            <a:solidFill>
              <a:schemeClr val="accent1"/>
            </a:solidFill>
          </a:ln>
        </p:spPr>
      </p:pic>
    </p:spTree>
    <p:extLst>
      <p:ext uri="{BB962C8B-B14F-4D97-AF65-F5344CB8AC3E}">
        <p14:creationId xmlns:p14="http://schemas.microsoft.com/office/powerpoint/2010/main" val="30656696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C9CA0-0B9B-4FFC-9E45-F3F017BF2874}"/>
              </a:ext>
            </a:extLst>
          </p:cNvPr>
          <p:cNvSpPr>
            <a:spLocks noGrp="1"/>
          </p:cNvSpPr>
          <p:nvPr>
            <p:ph type="title"/>
          </p:nvPr>
        </p:nvSpPr>
        <p:spPr/>
        <p:txBody>
          <a:bodyPr/>
          <a:lstStyle/>
          <a:p>
            <a:r>
              <a:rPr lang="en-US" dirty="0"/>
              <a:t>Question 15</a:t>
            </a:r>
          </a:p>
        </p:txBody>
      </p:sp>
      <p:sp>
        <p:nvSpPr>
          <p:cNvPr id="3" name="Content Placeholder 2">
            <a:extLst>
              <a:ext uri="{FF2B5EF4-FFF2-40B4-BE49-F238E27FC236}">
                <a16:creationId xmlns:a16="http://schemas.microsoft.com/office/drawing/2014/main" id="{1D9F465C-506C-4D88-ACD0-E308A65C87AC}"/>
              </a:ext>
            </a:extLst>
          </p:cNvPr>
          <p:cNvSpPr>
            <a:spLocks noGrp="1"/>
          </p:cNvSpPr>
          <p:nvPr>
            <p:ph idx="1"/>
          </p:nvPr>
        </p:nvSpPr>
        <p:spPr/>
        <p:txBody>
          <a:bodyPr/>
          <a:lstStyle/>
          <a:p>
            <a:pPr algn="r" rtl="1"/>
            <a:r>
              <a:rPr lang="ar-SY" dirty="0"/>
              <a:t>ماذا سيكون الناتج باستخدام خوارزمية تسلق التلة وخوارزمية </a:t>
            </a:r>
            <a:r>
              <a:rPr lang="en-US" dirty="0"/>
              <a:t>A*</a:t>
            </a:r>
            <a:r>
              <a:rPr lang="ar-SY" dirty="0"/>
              <a:t> علما بأن لدينا تقدير للمسافة بين كل عقدة والعقدة </a:t>
            </a:r>
            <a:r>
              <a:rPr lang="en-US" dirty="0"/>
              <a:t>E</a:t>
            </a:r>
            <a:r>
              <a:rPr lang="ar-SY" dirty="0"/>
              <a:t> كما يلي:</a:t>
            </a:r>
          </a:p>
          <a:p>
            <a:pPr algn="r" rtl="1"/>
            <a:endParaRPr lang="ar-SY" dirty="0"/>
          </a:p>
          <a:p>
            <a:pPr algn="r" rtl="1"/>
            <a:endParaRPr lang="ar-SY" dirty="0"/>
          </a:p>
          <a:p>
            <a:pPr marL="0" indent="0" algn="r" rtl="1">
              <a:buNone/>
            </a:pPr>
            <a:endParaRPr lang="ar-SY" dirty="0"/>
          </a:p>
          <a:p>
            <a:pPr algn="r" rtl="1"/>
            <a:r>
              <a:rPr lang="ar-SY" dirty="0">
                <a:solidFill>
                  <a:srgbClr val="FF0000"/>
                </a:solidFill>
              </a:rPr>
              <a:t>الحل:</a:t>
            </a:r>
            <a:endParaRPr lang="en-US" dirty="0">
              <a:solidFill>
                <a:srgbClr val="FF0000"/>
              </a:solidFill>
            </a:endParaRPr>
          </a:p>
        </p:txBody>
      </p:sp>
      <p:sp>
        <p:nvSpPr>
          <p:cNvPr id="4" name="Slide Number Placeholder 3">
            <a:extLst>
              <a:ext uri="{FF2B5EF4-FFF2-40B4-BE49-F238E27FC236}">
                <a16:creationId xmlns:a16="http://schemas.microsoft.com/office/drawing/2014/main" id="{A55571ED-9AF3-4C18-8C3D-485D1C7E90FE}"/>
              </a:ext>
            </a:extLst>
          </p:cNvPr>
          <p:cNvSpPr>
            <a:spLocks noGrp="1"/>
          </p:cNvSpPr>
          <p:nvPr>
            <p:ph type="sldNum" sz="quarter" idx="12"/>
          </p:nvPr>
        </p:nvSpPr>
        <p:spPr/>
        <p:txBody>
          <a:bodyPr/>
          <a:lstStyle/>
          <a:p>
            <a:fld id="{69E57DC2-970A-4B3E-BB1C-7A09969E49DF}" type="slidenum">
              <a:rPr lang="en-US" smtClean="0"/>
              <a:t>118</a:t>
            </a:fld>
            <a:endParaRPr lang="en-US" dirty="0"/>
          </a:p>
        </p:txBody>
      </p:sp>
      <p:pic>
        <p:nvPicPr>
          <p:cNvPr id="6" name="Picture 5">
            <a:extLst>
              <a:ext uri="{FF2B5EF4-FFF2-40B4-BE49-F238E27FC236}">
                <a16:creationId xmlns:a16="http://schemas.microsoft.com/office/drawing/2014/main" id="{A594DAFA-6E1E-4570-B1B7-D9B57BA9F229}"/>
              </a:ext>
            </a:extLst>
          </p:cNvPr>
          <p:cNvPicPr>
            <a:picLocks noChangeAspect="1"/>
          </p:cNvPicPr>
          <p:nvPr/>
        </p:nvPicPr>
        <p:blipFill rotWithShape="1">
          <a:blip r:embed="rId2"/>
          <a:srcRect l="12501" t="45959" r="62499" b="37804"/>
          <a:stretch/>
        </p:blipFill>
        <p:spPr>
          <a:xfrm>
            <a:off x="3361166" y="3144051"/>
            <a:ext cx="5469667" cy="1141863"/>
          </a:xfrm>
          <a:prstGeom prst="rect">
            <a:avLst/>
          </a:prstGeom>
          <a:ln>
            <a:solidFill>
              <a:schemeClr val="accent1"/>
            </a:solidFill>
          </a:ln>
        </p:spPr>
      </p:pic>
      <p:pic>
        <p:nvPicPr>
          <p:cNvPr id="7" name="Picture 6">
            <a:extLst>
              <a:ext uri="{FF2B5EF4-FFF2-40B4-BE49-F238E27FC236}">
                <a16:creationId xmlns:a16="http://schemas.microsoft.com/office/drawing/2014/main" id="{478F0659-563C-4747-8EAC-3CCB9F975501}"/>
              </a:ext>
            </a:extLst>
          </p:cNvPr>
          <p:cNvPicPr>
            <a:picLocks noChangeAspect="1"/>
          </p:cNvPicPr>
          <p:nvPr/>
        </p:nvPicPr>
        <p:blipFill rotWithShape="1">
          <a:blip r:embed="rId3"/>
          <a:srcRect l="14773" t="66439" r="64886" b="14470"/>
          <a:stretch/>
        </p:blipFill>
        <p:spPr>
          <a:xfrm>
            <a:off x="4203468" y="5030337"/>
            <a:ext cx="3785062" cy="1141863"/>
          </a:xfrm>
          <a:prstGeom prst="rect">
            <a:avLst/>
          </a:prstGeom>
          <a:ln>
            <a:solidFill>
              <a:schemeClr val="accent1"/>
            </a:solidFill>
          </a:ln>
        </p:spPr>
      </p:pic>
    </p:spTree>
    <p:extLst>
      <p:ext uri="{BB962C8B-B14F-4D97-AF65-F5344CB8AC3E}">
        <p14:creationId xmlns:p14="http://schemas.microsoft.com/office/powerpoint/2010/main" val="27372875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0C96F-134A-4B0E-BE08-1D83A6175A5F}"/>
              </a:ext>
            </a:extLst>
          </p:cNvPr>
          <p:cNvSpPr>
            <a:spLocks noGrp="1"/>
          </p:cNvSpPr>
          <p:nvPr>
            <p:ph type="title"/>
          </p:nvPr>
        </p:nvSpPr>
        <p:spPr/>
        <p:txBody>
          <a:bodyPr/>
          <a:lstStyle/>
          <a:p>
            <a:r>
              <a:rPr lang="en-US" dirty="0"/>
              <a:t>Games</a:t>
            </a:r>
          </a:p>
        </p:txBody>
      </p:sp>
      <p:sp>
        <p:nvSpPr>
          <p:cNvPr id="3" name="Text Placeholder 2">
            <a:extLst>
              <a:ext uri="{FF2B5EF4-FFF2-40B4-BE49-F238E27FC236}">
                <a16:creationId xmlns:a16="http://schemas.microsoft.com/office/drawing/2014/main" id="{7D7B079A-7279-4C6A-B18A-46C00F89D10A}"/>
              </a:ext>
            </a:extLst>
          </p:cNvPr>
          <p:cNvSpPr>
            <a:spLocks noGrp="1"/>
          </p:cNvSpPr>
          <p:nvPr>
            <p:ph type="body" idx="1"/>
          </p:nvPr>
        </p:nvSpPr>
        <p:spPr/>
        <p:txBody>
          <a:bodyPr/>
          <a:lstStyle/>
          <a:p>
            <a:r>
              <a:rPr lang="ar-SY" dirty="0"/>
              <a:t>مسائل الالعاب</a:t>
            </a:r>
            <a:endParaRPr lang="en-US" dirty="0"/>
          </a:p>
        </p:txBody>
      </p:sp>
      <p:sp>
        <p:nvSpPr>
          <p:cNvPr id="4" name="Slide Number Placeholder 3">
            <a:extLst>
              <a:ext uri="{FF2B5EF4-FFF2-40B4-BE49-F238E27FC236}">
                <a16:creationId xmlns:a16="http://schemas.microsoft.com/office/drawing/2014/main" id="{F5E8816B-9C52-41D3-A4F1-DDB7198DB382}"/>
              </a:ext>
            </a:extLst>
          </p:cNvPr>
          <p:cNvSpPr>
            <a:spLocks noGrp="1"/>
          </p:cNvSpPr>
          <p:nvPr>
            <p:ph type="sldNum" sz="quarter" idx="12"/>
          </p:nvPr>
        </p:nvSpPr>
        <p:spPr/>
        <p:txBody>
          <a:bodyPr/>
          <a:lstStyle/>
          <a:p>
            <a:fld id="{69E57DC2-970A-4B3E-BB1C-7A09969E49DF}" type="slidenum">
              <a:rPr lang="en-US" smtClean="0"/>
              <a:pPr/>
              <a:t>119</a:t>
            </a:fld>
            <a:endParaRPr lang="en-US" dirty="0"/>
          </a:p>
        </p:txBody>
      </p:sp>
    </p:spTree>
    <p:extLst>
      <p:ext uri="{BB962C8B-B14F-4D97-AF65-F5344CB8AC3E}">
        <p14:creationId xmlns:p14="http://schemas.microsoft.com/office/powerpoint/2010/main" val="3304024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E9800-264A-41A1-BA42-885AAF95066D}"/>
              </a:ext>
            </a:extLst>
          </p:cNvPr>
          <p:cNvSpPr>
            <a:spLocks noGrp="1"/>
          </p:cNvSpPr>
          <p:nvPr>
            <p:ph type="title"/>
          </p:nvPr>
        </p:nvSpPr>
        <p:spPr/>
        <p:txBody>
          <a:bodyPr/>
          <a:lstStyle/>
          <a:p>
            <a:r>
              <a:rPr lang="en-US" dirty="0"/>
              <a:t>Prolog</a:t>
            </a:r>
            <a:br>
              <a:rPr lang="en-US" dirty="0"/>
            </a:br>
            <a:r>
              <a:rPr lang="en-US" dirty="0"/>
              <a:t>Variables</a:t>
            </a:r>
          </a:p>
        </p:txBody>
      </p:sp>
      <p:sp>
        <p:nvSpPr>
          <p:cNvPr id="3" name="Content Placeholder 2">
            <a:extLst>
              <a:ext uri="{FF2B5EF4-FFF2-40B4-BE49-F238E27FC236}">
                <a16:creationId xmlns:a16="http://schemas.microsoft.com/office/drawing/2014/main" id="{2BF367C1-FF4C-4319-941C-B70731BB0C87}"/>
              </a:ext>
            </a:extLst>
          </p:cNvPr>
          <p:cNvSpPr>
            <a:spLocks noGrp="1"/>
          </p:cNvSpPr>
          <p:nvPr>
            <p:ph idx="1"/>
          </p:nvPr>
        </p:nvSpPr>
        <p:spPr/>
        <p:txBody>
          <a:bodyPr>
            <a:normAutofit/>
          </a:bodyPr>
          <a:lstStyle/>
          <a:p>
            <a:pPr algn="r" rtl="1"/>
            <a:r>
              <a:rPr lang="ar-SY" dirty="0"/>
              <a:t>المتحولات:</a:t>
            </a:r>
          </a:p>
          <a:p>
            <a:pPr lvl="1" algn="r" rtl="1"/>
            <a:r>
              <a:rPr lang="ar-SY" dirty="0"/>
              <a:t>ما هو الشيء الذي يحبه أسامة؟</a:t>
            </a:r>
            <a:r>
              <a:rPr lang="en-US" dirty="0"/>
              <a:t>			?- like(</a:t>
            </a:r>
            <a:r>
              <a:rPr lang="en-US" dirty="0" err="1"/>
              <a:t>ousama</a:t>
            </a:r>
            <a:r>
              <a:rPr lang="en-US" dirty="0"/>
              <a:t>, X).</a:t>
            </a:r>
            <a:endParaRPr lang="ar-SY" dirty="0"/>
          </a:p>
          <a:p>
            <a:pPr lvl="2" algn="r" rtl="1"/>
            <a:r>
              <a:rPr lang="ar-SY" dirty="0"/>
              <a:t>نلاحظ هنا أننا استخدمنا متحول هو</a:t>
            </a:r>
            <a:r>
              <a:rPr lang="en-US" dirty="0"/>
              <a:t>X </a:t>
            </a:r>
            <a:r>
              <a:rPr lang="ar-SY" dirty="0"/>
              <a:t> وبذلك ستكون الإجابة هي </a:t>
            </a:r>
            <a:r>
              <a:rPr lang="en-US" dirty="0"/>
              <a:t>X = reading</a:t>
            </a:r>
            <a:endParaRPr lang="ar-SY" dirty="0"/>
          </a:p>
          <a:p>
            <a:pPr lvl="1" algn="r" rtl="1"/>
            <a:r>
              <a:rPr lang="ar-SY" dirty="0"/>
              <a:t>من يحب ماذا؟					     .</a:t>
            </a:r>
            <a:r>
              <a:rPr lang="en-US" dirty="0"/>
              <a:t>?- like (X, Y)</a:t>
            </a:r>
            <a:endParaRPr lang="ar-SY" dirty="0"/>
          </a:p>
          <a:p>
            <a:pPr lvl="2" algn="r" rtl="1"/>
            <a:r>
              <a:rPr lang="ar-SY" dirty="0"/>
              <a:t>فيكون الجواب هو:         	            </a:t>
            </a:r>
            <a:r>
              <a:rPr lang="en-US" dirty="0"/>
              <a:t>X = </a:t>
            </a:r>
            <a:r>
              <a:rPr lang="en-US" dirty="0" err="1"/>
              <a:t>ousama</a:t>
            </a:r>
            <a:r>
              <a:rPr lang="en-US" dirty="0"/>
              <a:t>, Y = reading</a:t>
            </a:r>
          </a:p>
          <a:p>
            <a:pPr lvl="2" algn="r" rtl="1"/>
            <a:r>
              <a:rPr lang="ar-SY" dirty="0"/>
              <a:t>ثم ندخل ; لنحصل على:        </a:t>
            </a:r>
            <a:r>
              <a:rPr lang="en-US" dirty="0"/>
              <a:t>	     </a:t>
            </a:r>
            <a:r>
              <a:rPr lang="ar-SY" dirty="0"/>
              <a:t>    </a:t>
            </a:r>
            <a:r>
              <a:rPr lang="en-US" dirty="0"/>
              <a:t>X = </a:t>
            </a:r>
            <a:r>
              <a:rPr lang="en-US" dirty="0" err="1"/>
              <a:t>ousama</a:t>
            </a:r>
            <a:r>
              <a:rPr lang="en-US" dirty="0"/>
              <a:t>, Y = </a:t>
            </a:r>
            <a:r>
              <a:rPr lang="en-US" dirty="0" err="1"/>
              <a:t>horse_riding</a:t>
            </a:r>
            <a:endParaRPr lang="en-US" dirty="0"/>
          </a:p>
        </p:txBody>
      </p:sp>
      <p:sp>
        <p:nvSpPr>
          <p:cNvPr id="4" name="Slide Number Placeholder 3">
            <a:extLst>
              <a:ext uri="{FF2B5EF4-FFF2-40B4-BE49-F238E27FC236}">
                <a16:creationId xmlns:a16="http://schemas.microsoft.com/office/drawing/2014/main" id="{0B31447D-F463-4AE7-9FA2-6E845286BF27}"/>
              </a:ext>
            </a:extLst>
          </p:cNvPr>
          <p:cNvSpPr>
            <a:spLocks noGrp="1"/>
          </p:cNvSpPr>
          <p:nvPr>
            <p:ph type="sldNum" sz="quarter" idx="12"/>
          </p:nvPr>
        </p:nvSpPr>
        <p:spPr/>
        <p:txBody>
          <a:bodyPr/>
          <a:lstStyle/>
          <a:p>
            <a:fld id="{69E57DC2-970A-4B3E-BB1C-7A09969E49DF}" type="slidenum">
              <a:rPr lang="en-US" smtClean="0"/>
              <a:t>12</a:t>
            </a:fld>
            <a:endParaRPr lang="en-US" dirty="0"/>
          </a:p>
        </p:txBody>
      </p:sp>
    </p:spTree>
    <p:extLst>
      <p:ext uri="{BB962C8B-B14F-4D97-AF65-F5344CB8AC3E}">
        <p14:creationId xmlns:p14="http://schemas.microsoft.com/office/powerpoint/2010/main" val="31610493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76E5D-A69C-4900-A21F-910621F3DF11}"/>
              </a:ext>
            </a:extLst>
          </p:cNvPr>
          <p:cNvSpPr>
            <a:spLocks noGrp="1"/>
          </p:cNvSpPr>
          <p:nvPr>
            <p:ph type="title"/>
          </p:nvPr>
        </p:nvSpPr>
        <p:spPr/>
        <p:txBody>
          <a:bodyPr/>
          <a:lstStyle/>
          <a:p>
            <a:r>
              <a:rPr lang="en-US" dirty="0"/>
              <a:t>Games</a:t>
            </a:r>
            <a:br>
              <a:rPr lang="en-US" dirty="0"/>
            </a:br>
            <a:r>
              <a:rPr lang="en-US" dirty="0"/>
              <a:t>(</a:t>
            </a:r>
            <a:r>
              <a:rPr lang="ar-SY" dirty="0"/>
              <a:t>الألعاب</a:t>
            </a:r>
            <a:r>
              <a:rPr lang="en-US" dirty="0"/>
              <a:t>)</a:t>
            </a:r>
          </a:p>
        </p:txBody>
      </p:sp>
      <p:sp>
        <p:nvSpPr>
          <p:cNvPr id="3" name="Content Placeholder 2">
            <a:extLst>
              <a:ext uri="{FF2B5EF4-FFF2-40B4-BE49-F238E27FC236}">
                <a16:creationId xmlns:a16="http://schemas.microsoft.com/office/drawing/2014/main" id="{A0E6093B-636B-492A-86F2-64B01EEC546B}"/>
              </a:ext>
            </a:extLst>
          </p:cNvPr>
          <p:cNvSpPr>
            <a:spLocks noGrp="1"/>
          </p:cNvSpPr>
          <p:nvPr>
            <p:ph idx="1"/>
          </p:nvPr>
        </p:nvSpPr>
        <p:spPr/>
        <p:txBody>
          <a:bodyPr>
            <a:normAutofit fontScale="92500" lnSpcReduction="10000"/>
          </a:bodyPr>
          <a:lstStyle/>
          <a:p>
            <a:pPr algn="r" rtl="1"/>
            <a:r>
              <a:rPr lang="ar-SY" dirty="0"/>
              <a:t>نستطيع أن نصنف الألعاب وفقاً لمحورين:</a:t>
            </a:r>
          </a:p>
          <a:p>
            <a:pPr lvl="1" algn="r" rtl="1"/>
            <a:r>
              <a:rPr lang="ar-SY" dirty="0"/>
              <a:t>المحور الأول: (</a:t>
            </a:r>
            <a:r>
              <a:rPr lang="en-US" dirty="0"/>
              <a:t>Perfect Information - Imperfect Information</a:t>
            </a:r>
            <a:r>
              <a:rPr lang="ar-SY" dirty="0"/>
              <a:t>)</a:t>
            </a:r>
          </a:p>
          <a:p>
            <a:pPr lvl="2" algn="r" rtl="1"/>
            <a:r>
              <a:rPr lang="en-US" dirty="0"/>
              <a:t>Perfect Information</a:t>
            </a:r>
          </a:p>
          <a:p>
            <a:pPr lvl="3" algn="r" rtl="1"/>
            <a:r>
              <a:rPr lang="ar-SY" dirty="0"/>
              <a:t>وهي ألعاب تكون فيها الامكانيات المتاحة لكلا اللاعبين معلومة مسبقاً من قبل كلٍ منهما.</a:t>
            </a:r>
          </a:p>
          <a:p>
            <a:pPr lvl="2" algn="r" rtl="1"/>
            <a:r>
              <a:rPr lang="en-US" dirty="0"/>
              <a:t>Imperfect Information</a:t>
            </a:r>
          </a:p>
          <a:p>
            <a:pPr lvl="3" algn="r" rtl="1"/>
            <a:r>
              <a:rPr lang="ar-SY" dirty="0"/>
              <a:t>وهي عكس سابقتها أي لا أمتلك أي معلومة عن قدرات وإمكانيات خصمي.</a:t>
            </a:r>
          </a:p>
          <a:p>
            <a:pPr lvl="1" algn="r" rtl="1"/>
            <a:r>
              <a:rPr lang="ar-SY" dirty="0"/>
              <a:t>المحور الثاني: (</a:t>
            </a:r>
            <a:r>
              <a:rPr lang="en-US" dirty="0"/>
              <a:t>Deterministic - Chance</a:t>
            </a:r>
            <a:r>
              <a:rPr lang="ar-SY" dirty="0"/>
              <a:t>)</a:t>
            </a:r>
            <a:endParaRPr lang="en-US" dirty="0"/>
          </a:p>
          <a:p>
            <a:pPr lvl="2" algn="r" rtl="1"/>
            <a:r>
              <a:rPr lang="en-US" dirty="0"/>
              <a:t>Deterministic</a:t>
            </a:r>
          </a:p>
          <a:p>
            <a:pPr lvl="3" algn="r" rtl="1"/>
            <a:r>
              <a:rPr lang="ar-SY" dirty="0"/>
              <a:t>وهي ألعاب الذكاء حيث يوجد لدينا خطوات محددة وعديدة يجب اختيار إحداها بذكاء للوصول للربح.</a:t>
            </a:r>
          </a:p>
          <a:p>
            <a:pPr lvl="2" algn="r" rtl="1"/>
            <a:r>
              <a:rPr lang="en-US" dirty="0"/>
              <a:t>Chance</a:t>
            </a:r>
          </a:p>
          <a:p>
            <a:pPr lvl="3" algn="r" rtl="1"/>
            <a:r>
              <a:rPr lang="ar-SY" dirty="0"/>
              <a:t>هذا النمط يعتمد على الحظ فقط لا غير.</a:t>
            </a:r>
            <a:endParaRPr lang="en-US" dirty="0"/>
          </a:p>
        </p:txBody>
      </p:sp>
      <p:sp>
        <p:nvSpPr>
          <p:cNvPr id="4" name="Slide Number Placeholder 3">
            <a:extLst>
              <a:ext uri="{FF2B5EF4-FFF2-40B4-BE49-F238E27FC236}">
                <a16:creationId xmlns:a16="http://schemas.microsoft.com/office/drawing/2014/main" id="{43DBC5C9-9459-4086-9A80-DDF76966F04E}"/>
              </a:ext>
            </a:extLst>
          </p:cNvPr>
          <p:cNvSpPr>
            <a:spLocks noGrp="1"/>
          </p:cNvSpPr>
          <p:nvPr>
            <p:ph type="sldNum" sz="quarter" idx="12"/>
          </p:nvPr>
        </p:nvSpPr>
        <p:spPr/>
        <p:txBody>
          <a:bodyPr/>
          <a:lstStyle/>
          <a:p>
            <a:fld id="{69E57DC2-970A-4B3E-BB1C-7A09969E49DF}" type="slidenum">
              <a:rPr lang="en-US" smtClean="0"/>
              <a:t>120</a:t>
            </a:fld>
            <a:endParaRPr lang="en-US" dirty="0"/>
          </a:p>
        </p:txBody>
      </p:sp>
    </p:spTree>
    <p:extLst>
      <p:ext uri="{BB962C8B-B14F-4D97-AF65-F5344CB8AC3E}">
        <p14:creationId xmlns:p14="http://schemas.microsoft.com/office/powerpoint/2010/main" val="39297075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12C06-2D71-4FF3-98E0-BFF3B2D5861F}"/>
              </a:ext>
            </a:extLst>
          </p:cNvPr>
          <p:cNvSpPr>
            <a:spLocks noGrp="1"/>
          </p:cNvSpPr>
          <p:nvPr>
            <p:ph type="title"/>
          </p:nvPr>
        </p:nvSpPr>
        <p:spPr/>
        <p:txBody>
          <a:bodyPr/>
          <a:lstStyle/>
          <a:p>
            <a:r>
              <a:rPr lang="en-US" dirty="0"/>
              <a:t>Games</a:t>
            </a:r>
            <a:br>
              <a:rPr lang="en-US" dirty="0"/>
            </a:br>
            <a:r>
              <a:rPr lang="en-US" dirty="0"/>
              <a:t>(</a:t>
            </a:r>
            <a:r>
              <a:rPr lang="ar-SY" dirty="0"/>
              <a:t>الألعاب</a:t>
            </a:r>
            <a:r>
              <a:rPr lang="en-US" dirty="0"/>
              <a:t>)</a:t>
            </a:r>
          </a:p>
        </p:txBody>
      </p:sp>
      <p:sp>
        <p:nvSpPr>
          <p:cNvPr id="3" name="Content Placeholder 2">
            <a:extLst>
              <a:ext uri="{FF2B5EF4-FFF2-40B4-BE49-F238E27FC236}">
                <a16:creationId xmlns:a16="http://schemas.microsoft.com/office/drawing/2014/main" id="{ACBEC2CC-EB30-4813-8097-3321DAC17550}"/>
              </a:ext>
            </a:extLst>
          </p:cNvPr>
          <p:cNvSpPr>
            <a:spLocks noGrp="1"/>
          </p:cNvSpPr>
          <p:nvPr>
            <p:ph idx="1"/>
          </p:nvPr>
        </p:nvSpPr>
        <p:spPr/>
        <p:txBody>
          <a:bodyPr/>
          <a:lstStyle/>
          <a:p>
            <a:pPr algn="r" rtl="1"/>
            <a:r>
              <a:rPr lang="ar-SY" dirty="0"/>
              <a:t>وبالتالي يمكن أن نصنف الألعاب وفقاً للمحورين السابقين على أنها أربعة أصناف:</a:t>
            </a:r>
            <a:endParaRPr lang="en-US" dirty="0"/>
          </a:p>
        </p:txBody>
      </p:sp>
      <p:sp>
        <p:nvSpPr>
          <p:cNvPr id="4" name="Slide Number Placeholder 3">
            <a:extLst>
              <a:ext uri="{FF2B5EF4-FFF2-40B4-BE49-F238E27FC236}">
                <a16:creationId xmlns:a16="http://schemas.microsoft.com/office/drawing/2014/main" id="{FF351A62-0E86-43E7-A00C-3AEEAB5FCB04}"/>
              </a:ext>
            </a:extLst>
          </p:cNvPr>
          <p:cNvSpPr>
            <a:spLocks noGrp="1"/>
          </p:cNvSpPr>
          <p:nvPr>
            <p:ph type="sldNum" sz="quarter" idx="12"/>
          </p:nvPr>
        </p:nvSpPr>
        <p:spPr/>
        <p:txBody>
          <a:bodyPr/>
          <a:lstStyle/>
          <a:p>
            <a:fld id="{69E57DC2-970A-4B3E-BB1C-7A09969E49DF}" type="slidenum">
              <a:rPr lang="en-US" smtClean="0"/>
              <a:t>121</a:t>
            </a:fld>
            <a:endParaRPr lang="en-US" dirty="0"/>
          </a:p>
        </p:txBody>
      </p:sp>
      <p:graphicFrame>
        <p:nvGraphicFramePr>
          <p:cNvPr id="5" name="Content Placeholder 3">
            <a:extLst>
              <a:ext uri="{FF2B5EF4-FFF2-40B4-BE49-F238E27FC236}">
                <a16:creationId xmlns:a16="http://schemas.microsoft.com/office/drawing/2014/main" id="{20F41657-6856-41F0-AC5D-0A6AB9485C20}"/>
              </a:ext>
            </a:extLst>
          </p:cNvPr>
          <p:cNvGraphicFramePr>
            <a:graphicFrameLocks/>
          </p:cNvGraphicFramePr>
          <p:nvPr>
            <p:extLst>
              <p:ext uri="{D42A27DB-BD31-4B8C-83A1-F6EECF244321}">
                <p14:modId xmlns:p14="http://schemas.microsoft.com/office/powerpoint/2010/main" val="440590211"/>
              </p:ext>
            </p:extLst>
          </p:nvPr>
        </p:nvGraphicFramePr>
        <p:xfrm>
          <a:off x="2057400" y="2948484"/>
          <a:ext cx="8229600" cy="2667001"/>
        </p:xfrm>
        <a:graphic>
          <a:graphicData uri="http://schemas.openxmlformats.org/drawingml/2006/table">
            <a:tbl>
              <a:tblPr firstRow="1" bandRow="1">
                <a:tableStyleId>{69012ECD-51FC-41F1-AA8D-1B2483CD663E}</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599049">
                <a:tc>
                  <a:txBody>
                    <a:bodyPr/>
                    <a:lstStyle/>
                    <a:p>
                      <a:pPr algn="ctr"/>
                      <a:endParaRPr lang="en-US" sz="2000" dirty="0"/>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sz="2000" dirty="0">
                          <a:solidFill>
                            <a:schemeClr val="bg1"/>
                          </a:solidFill>
                        </a:rPr>
                        <a:t>Deterministic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sz="2000" dirty="0">
                          <a:solidFill>
                            <a:schemeClr val="bg1"/>
                          </a:solidFill>
                        </a:rPr>
                        <a:t>Stochastic</a:t>
                      </a: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033976">
                <a:tc>
                  <a:txBody>
                    <a:bodyPr/>
                    <a:lstStyle/>
                    <a:p>
                      <a:pPr algn="ctr"/>
                      <a:r>
                        <a:rPr lang="en-US" sz="2000" dirty="0">
                          <a:solidFill>
                            <a:schemeClr val="bg1"/>
                          </a:solidFill>
                        </a:rPr>
                        <a:t>Perfect</a:t>
                      </a:r>
                      <a:r>
                        <a:rPr lang="en-US" sz="2000" baseline="0" dirty="0">
                          <a:solidFill>
                            <a:schemeClr val="bg1"/>
                          </a:solidFill>
                        </a:rPr>
                        <a:t> Information</a:t>
                      </a:r>
                      <a:br>
                        <a:rPr lang="en-US" sz="2000" baseline="0" dirty="0">
                          <a:solidFill>
                            <a:schemeClr val="bg1"/>
                          </a:solidFill>
                        </a:rPr>
                      </a:br>
                      <a:r>
                        <a:rPr lang="en-US" sz="2000" baseline="0" dirty="0">
                          <a:solidFill>
                            <a:schemeClr val="bg1"/>
                          </a:solidFill>
                        </a:rPr>
                        <a:t>(fully observable)</a:t>
                      </a:r>
                      <a:endParaRPr lang="en-US" sz="2000" dirty="0">
                        <a:solidFill>
                          <a:schemeClr val="bg1"/>
                        </a:solidFill>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sz="2000" dirty="0">
                          <a:solidFill>
                            <a:schemeClr val="tx2"/>
                          </a:solidFill>
                        </a:rPr>
                        <a:t>Chess, checkers, go</a:t>
                      </a:r>
                    </a:p>
                  </a:txBody>
                  <a:tcPr anchor="ctr">
                    <a:lnR w="12700" cap="flat" cmpd="sng" algn="ctr">
                      <a:solidFill>
                        <a:schemeClr val="accent1">
                          <a:lumMod val="60000"/>
                          <a:lumOff val="4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tc>
                  <a:txBody>
                    <a:bodyPr/>
                    <a:lstStyle/>
                    <a:p>
                      <a:pPr algn="ctr"/>
                      <a:r>
                        <a:rPr lang="en-US" sz="2000" dirty="0">
                          <a:solidFill>
                            <a:schemeClr val="tx2"/>
                          </a:solidFill>
                        </a:rPr>
                        <a:t>Backgammon, monopoly</a:t>
                      </a:r>
                    </a:p>
                  </a:txBody>
                  <a:tcPr anchor="ctr">
                    <a:lnL w="12700" cap="flat" cmpd="sng" algn="ctr">
                      <a:solidFill>
                        <a:schemeClr val="accent1">
                          <a:lumMod val="60000"/>
                          <a:lumOff val="40000"/>
                        </a:schemeClr>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0001"/>
                  </a:ext>
                </a:extLst>
              </a:tr>
              <a:tr h="1033976">
                <a:tc>
                  <a:txBody>
                    <a:bodyPr/>
                    <a:lstStyle/>
                    <a:p>
                      <a:pPr algn="ctr"/>
                      <a:r>
                        <a:rPr lang="en-US" sz="2000" dirty="0">
                          <a:solidFill>
                            <a:schemeClr val="bg1"/>
                          </a:solidFill>
                        </a:rPr>
                        <a:t>Imperfect Information</a:t>
                      </a:r>
                    </a:p>
                    <a:p>
                      <a:pPr algn="ctr"/>
                      <a:r>
                        <a:rPr lang="en-US" sz="2000" dirty="0">
                          <a:solidFill>
                            <a:schemeClr val="bg1"/>
                          </a:solidFill>
                        </a:rPr>
                        <a:t>(partially observable)</a:t>
                      </a:r>
                    </a:p>
                  </a:txBody>
                  <a:tcPr anchor="ctr">
                    <a:lnT w="12700" cap="flat" cmpd="sng" algn="ctr">
                      <a:solidFill>
                        <a:schemeClr val="bg1"/>
                      </a:solidFill>
                      <a:prstDash val="solid"/>
                      <a:round/>
                      <a:headEnd type="none" w="med" len="med"/>
                      <a:tailEnd type="none" w="med" len="med"/>
                    </a:lnT>
                    <a:solidFill>
                      <a:schemeClr val="accent1"/>
                    </a:solidFill>
                  </a:tcPr>
                </a:tc>
                <a:tc>
                  <a:txBody>
                    <a:bodyPr/>
                    <a:lstStyle/>
                    <a:p>
                      <a:pPr algn="ctr"/>
                      <a:r>
                        <a:rPr lang="en-US" sz="2000" dirty="0">
                          <a:solidFill>
                            <a:schemeClr val="tx2"/>
                          </a:solidFill>
                        </a:rPr>
                        <a:t>Battleships</a:t>
                      </a:r>
                    </a:p>
                  </a:txBody>
                  <a:tcPr anchor="ctr">
                    <a:lnR w="12700" cap="flat" cmpd="sng" algn="ctr">
                      <a:solidFill>
                        <a:schemeClr val="accent1">
                          <a:lumMod val="60000"/>
                          <a:lumOff val="40000"/>
                        </a:schemeClr>
                      </a:solid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tcPr>
                </a:tc>
                <a:tc>
                  <a:txBody>
                    <a:bodyPr/>
                    <a:lstStyle/>
                    <a:p>
                      <a:pPr algn="ctr"/>
                      <a:r>
                        <a:rPr lang="en-US" sz="2000" dirty="0">
                          <a:solidFill>
                            <a:schemeClr val="tx2"/>
                          </a:solidFill>
                        </a:rPr>
                        <a:t>Scrabble, poker, bridge</a:t>
                      </a:r>
                    </a:p>
                  </a:txBody>
                  <a:tcPr anchor="ctr">
                    <a:lnL w="12700" cap="flat" cmpd="sng" algn="ctr">
                      <a:solidFill>
                        <a:schemeClr val="accent1">
                          <a:lumMod val="60000"/>
                          <a:lumOff val="40000"/>
                        </a:schemeClr>
                      </a:solidFill>
                      <a:prstDash val="solid"/>
                      <a:round/>
                      <a:headEnd type="none" w="med" len="med"/>
                      <a:tailEnd type="none" w="med" len="med"/>
                    </a:lnL>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1318053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FBBEC-A512-407A-A544-D29FFC031F67}"/>
              </a:ext>
            </a:extLst>
          </p:cNvPr>
          <p:cNvSpPr>
            <a:spLocks noGrp="1"/>
          </p:cNvSpPr>
          <p:nvPr>
            <p:ph type="title"/>
          </p:nvPr>
        </p:nvSpPr>
        <p:spPr/>
        <p:txBody>
          <a:bodyPr/>
          <a:lstStyle/>
          <a:p>
            <a:r>
              <a:rPr lang="en-US" dirty="0"/>
              <a:t>Games V.S Search Problems</a:t>
            </a:r>
          </a:p>
        </p:txBody>
      </p:sp>
      <p:sp>
        <p:nvSpPr>
          <p:cNvPr id="3" name="Content Placeholder 2">
            <a:extLst>
              <a:ext uri="{FF2B5EF4-FFF2-40B4-BE49-F238E27FC236}">
                <a16:creationId xmlns:a16="http://schemas.microsoft.com/office/drawing/2014/main" id="{E0AF32E6-4790-4A4C-AC2A-EE362F85592D}"/>
              </a:ext>
            </a:extLst>
          </p:cNvPr>
          <p:cNvSpPr>
            <a:spLocks noGrp="1"/>
          </p:cNvSpPr>
          <p:nvPr>
            <p:ph idx="1"/>
          </p:nvPr>
        </p:nvSpPr>
        <p:spPr/>
        <p:txBody>
          <a:bodyPr/>
          <a:lstStyle/>
          <a:p>
            <a:pPr algn="r" rtl="1"/>
            <a:r>
              <a:rPr lang="ar-SY" dirty="0"/>
              <a:t>الفرق بين مشاكل البحث العادية والألعاب:</a:t>
            </a:r>
          </a:p>
          <a:p>
            <a:pPr lvl="1" algn="r" rtl="1"/>
            <a:r>
              <a:rPr lang="ar-SY" dirty="0"/>
              <a:t>في الألعاب الخطوة التي نقوم بها مبنية على خطوات الخصم.</a:t>
            </a:r>
          </a:p>
          <a:p>
            <a:pPr lvl="1" algn="r" rtl="1"/>
            <a:r>
              <a:rPr lang="ar-SY" dirty="0"/>
              <a:t>في الألعاب لدينا عائق الزمن </a:t>
            </a:r>
            <a:r>
              <a:rPr lang="en-US" dirty="0"/>
              <a:t>Time Limit</a:t>
            </a:r>
            <a:r>
              <a:rPr lang="ar-SY" dirty="0"/>
              <a:t> حيث يجب أن تكون خوارزمية حل اللعبة قادرة على اتخاذ القرار بسرعة.</a:t>
            </a:r>
            <a:endParaRPr lang="en-US" dirty="0"/>
          </a:p>
        </p:txBody>
      </p:sp>
      <p:sp>
        <p:nvSpPr>
          <p:cNvPr id="4" name="Slide Number Placeholder 3">
            <a:extLst>
              <a:ext uri="{FF2B5EF4-FFF2-40B4-BE49-F238E27FC236}">
                <a16:creationId xmlns:a16="http://schemas.microsoft.com/office/drawing/2014/main" id="{96C4E027-E4B0-45B5-B02F-C1FF3A43601C}"/>
              </a:ext>
            </a:extLst>
          </p:cNvPr>
          <p:cNvSpPr>
            <a:spLocks noGrp="1"/>
          </p:cNvSpPr>
          <p:nvPr>
            <p:ph type="sldNum" sz="quarter" idx="12"/>
          </p:nvPr>
        </p:nvSpPr>
        <p:spPr/>
        <p:txBody>
          <a:bodyPr/>
          <a:lstStyle/>
          <a:p>
            <a:fld id="{69E57DC2-970A-4B3E-BB1C-7A09969E49DF}" type="slidenum">
              <a:rPr lang="en-US" smtClean="0"/>
              <a:t>122</a:t>
            </a:fld>
            <a:endParaRPr lang="en-US" dirty="0"/>
          </a:p>
        </p:txBody>
      </p:sp>
    </p:spTree>
    <p:extLst>
      <p:ext uri="{BB962C8B-B14F-4D97-AF65-F5344CB8AC3E}">
        <p14:creationId xmlns:p14="http://schemas.microsoft.com/office/powerpoint/2010/main" val="29680196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r>
              <a:rPr lang="en-US" dirty="0"/>
              <a:t>Min Max</a:t>
            </a:r>
            <a:r>
              <a:rPr lang="ar-SY" dirty="0"/>
              <a:t> </a:t>
            </a:r>
            <a:r>
              <a:rPr lang="en-US" dirty="0"/>
              <a:t>Algorithm</a:t>
            </a:r>
          </a:p>
        </p:txBody>
      </p:sp>
      <p:pic>
        <p:nvPicPr>
          <p:cNvPr id="7174" name="Picture 6"/>
          <p:cNvPicPr>
            <a:picLocks noChangeAspect="1" noChangeArrowheads="1"/>
          </p:cNvPicPr>
          <p:nvPr/>
        </p:nvPicPr>
        <p:blipFill>
          <a:blip r:embed="rId3" cstate="print"/>
          <a:srcRect/>
          <a:stretch>
            <a:fillRect/>
          </a:stretch>
        </p:blipFill>
        <p:spPr bwMode="auto">
          <a:xfrm>
            <a:off x="1948053" y="2438400"/>
            <a:ext cx="8295894" cy="3733800"/>
          </a:xfrm>
          <a:prstGeom prst="rect">
            <a:avLst/>
          </a:prstGeom>
          <a:noFill/>
          <a:ln w="9525">
            <a:solidFill>
              <a:schemeClr val="accent1"/>
            </a:solidFill>
            <a:miter lim="800000"/>
            <a:headEnd/>
            <a:tailEnd/>
          </a:ln>
        </p:spPr>
      </p:pic>
      <p:sp>
        <p:nvSpPr>
          <p:cNvPr id="10" name="TextBox 9"/>
          <p:cNvSpPr txBox="1"/>
          <p:nvPr/>
        </p:nvSpPr>
        <p:spPr>
          <a:xfrm>
            <a:off x="4462653" y="4038600"/>
            <a:ext cx="394660" cy="523220"/>
          </a:xfrm>
          <a:prstGeom prst="rect">
            <a:avLst/>
          </a:prstGeom>
          <a:noFill/>
        </p:spPr>
        <p:txBody>
          <a:bodyPr wrap="none" rtlCol="0">
            <a:spAutoFit/>
          </a:bodyPr>
          <a:lstStyle/>
          <a:p>
            <a:r>
              <a:rPr lang="en-US" sz="2800" b="1" dirty="0">
                <a:solidFill>
                  <a:srgbClr val="FF0000"/>
                </a:solidFill>
              </a:rPr>
              <a:t>3</a:t>
            </a:r>
          </a:p>
        </p:txBody>
      </p:sp>
      <p:sp>
        <p:nvSpPr>
          <p:cNvPr id="11" name="TextBox 10"/>
          <p:cNvSpPr txBox="1"/>
          <p:nvPr/>
        </p:nvSpPr>
        <p:spPr>
          <a:xfrm>
            <a:off x="6668411" y="4038600"/>
            <a:ext cx="394660" cy="523220"/>
          </a:xfrm>
          <a:prstGeom prst="rect">
            <a:avLst/>
          </a:prstGeom>
          <a:noFill/>
        </p:spPr>
        <p:txBody>
          <a:bodyPr wrap="none" rtlCol="0">
            <a:spAutoFit/>
          </a:bodyPr>
          <a:lstStyle/>
          <a:p>
            <a:r>
              <a:rPr lang="en-US" sz="2800" b="1" dirty="0">
                <a:solidFill>
                  <a:srgbClr val="FF0000"/>
                </a:solidFill>
              </a:rPr>
              <a:t>2</a:t>
            </a:r>
          </a:p>
        </p:txBody>
      </p:sp>
      <p:sp>
        <p:nvSpPr>
          <p:cNvPr id="12" name="TextBox 11"/>
          <p:cNvSpPr txBox="1"/>
          <p:nvPr/>
        </p:nvSpPr>
        <p:spPr>
          <a:xfrm>
            <a:off x="8882253" y="4038600"/>
            <a:ext cx="394660" cy="523220"/>
          </a:xfrm>
          <a:prstGeom prst="rect">
            <a:avLst/>
          </a:prstGeom>
          <a:noFill/>
        </p:spPr>
        <p:txBody>
          <a:bodyPr wrap="none" rtlCol="0">
            <a:spAutoFit/>
          </a:bodyPr>
          <a:lstStyle/>
          <a:p>
            <a:r>
              <a:rPr lang="en-US" sz="2800" b="1" dirty="0">
                <a:solidFill>
                  <a:srgbClr val="FF0000"/>
                </a:solidFill>
              </a:rPr>
              <a:t>2</a:t>
            </a:r>
          </a:p>
        </p:txBody>
      </p:sp>
      <p:sp>
        <p:nvSpPr>
          <p:cNvPr id="13" name="TextBox 12"/>
          <p:cNvSpPr txBox="1"/>
          <p:nvPr/>
        </p:nvSpPr>
        <p:spPr>
          <a:xfrm>
            <a:off x="6668411" y="2667000"/>
            <a:ext cx="394660" cy="523220"/>
          </a:xfrm>
          <a:prstGeom prst="rect">
            <a:avLst/>
          </a:prstGeom>
          <a:noFill/>
        </p:spPr>
        <p:txBody>
          <a:bodyPr wrap="none" rtlCol="0">
            <a:spAutoFit/>
          </a:bodyPr>
          <a:lstStyle/>
          <a:p>
            <a:r>
              <a:rPr lang="en-US" sz="2800" b="1" dirty="0">
                <a:solidFill>
                  <a:srgbClr val="FF0000"/>
                </a:solidFill>
              </a:rPr>
              <a:t>3</a:t>
            </a:r>
          </a:p>
        </p:txBody>
      </p:sp>
      <p:sp>
        <p:nvSpPr>
          <p:cNvPr id="3" name="Slide Number Placeholder 2">
            <a:extLst>
              <a:ext uri="{FF2B5EF4-FFF2-40B4-BE49-F238E27FC236}">
                <a16:creationId xmlns:a16="http://schemas.microsoft.com/office/drawing/2014/main" id="{6663C6A4-8554-4EDA-9276-09BD62A87203}"/>
              </a:ext>
            </a:extLst>
          </p:cNvPr>
          <p:cNvSpPr>
            <a:spLocks noGrp="1"/>
          </p:cNvSpPr>
          <p:nvPr>
            <p:ph type="sldNum" sz="quarter" idx="12"/>
          </p:nvPr>
        </p:nvSpPr>
        <p:spPr/>
        <p:txBody>
          <a:bodyPr/>
          <a:lstStyle/>
          <a:p>
            <a:fld id="{69E57DC2-970A-4B3E-BB1C-7A09969E49DF}" type="slidenum">
              <a:rPr lang="en-US" smtClean="0"/>
              <a:t>123</a:t>
            </a:fld>
            <a:endParaRPr lang="en-US" dirty="0"/>
          </a:p>
        </p:txBody>
      </p:sp>
    </p:spTree>
    <p:extLst>
      <p:ext uri="{BB962C8B-B14F-4D97-AF65-F5344CB8AC3E}">
        <p14:creationId xmlns:p14="http://schemas.microsoft.com/office/powerpoint/2010/main" val="328412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 Max</a:t>
            </a:r>
            <a:r>
              <a:rPr lang="ar-SY" dirty="0"/>
              <a:t> </a:t>
            </a:r>
            <a:r>
              <a:rPr lang="en-US" dirty="0"/>
              <a:t>Algorithm</a:t>
            </a:r>
          </a:p>
        </p:txBody>
      </p:sp>
      <p:pic>
        <p:nvPicPr>
          <p:cNvPr id="14" name="Picture 2">
            <a:extLst>
              <a:ext uri="{FF2B5EF4-FFF2-40B4-BE49-F238E27FC236}">
                <a16:creationId xmlns:a16="http://schemas.microsoft.com/office/drawing/2014/main" id="{BF032AC1-3C68-4A49-B28F-49E28A06C171}"/>
              </a:ext>
            </a:extLst>
          </p:cNvPr>
          <p:cNvPicPr>
            <a:picLocks noChangeAspect="1" noChangeArrowheads="1"/>
          </p:cNvPicPr>
          <p:nvPr/>
        </p:nvPicPr>
        <p:blipFill>
          <a:blip r:embed="rId3" cstate="print"/>
          <a:srcRect/>
          <a:stretch>
            <a:fillRect/>
          </a:stretch>
        </p:blipFill>
        <p:spPr bwMode="auto">
          <a:xfrm>
            <a:off x="2943772" y="2442006"/>
            <a:ext cx="6304456" cy="3546475"/>
          </a:xfrm>
          <a:prstGeom prst="rect">
            <a:avLst/>
          </a:prstGeom>
          <a:noFill/>
          <a:ln w="9525">
            <a:solidFill>
              <a:schemeClr val="accent1"/>
            </a:solidFill>
            <a:miter lim="800000"/>
            <a:headEnd/>
            <a:tailEnd/>
          </a:ln>
        </p:spPr>
      </p:pic>
      <p:sp>
        <p:nvSpPr>
          <p:cNvPr id="15" name="TextBox 14">
            <a:extLst>
              <a:ext uri="{FF2B5EF4-FFF2-40B4-BE49-F238E27FC236}">
                <a16:creationId xmlns:a16="http://schemas.microsoft.com/office/drawing/2014/main" id="{D02DB63E-3FD9-4EEC-8332-388BAA04E364}"/>
              </a:ext>
            </a:extLst>
          </p:cNvPr>
          <p:cNvSpPr txBox="1"/>
          <p:nvPr/>
        </p:nvSpPr>
        <p:spPr>
          <a:xfrm>
            <a:off x="2923628" y="4388280"/>
            <a:ext cx="647934" cy="338554"/>
          </a:xfrm>
          <a:prstGeom prst="rect">
            <a:avLst/>
          </a:prstGeom>
          <a:noFill/>
        </p:spPr>
        <p:txBody>
          <a:bodyPr wrap="none" rtlCol="0">
            <a:spAutoFit/>
          </a:bodyPr>
          <a:lstStyle/>
          <a:p>
            <a:r>
              <a:rPr lang="en-US" sz="1600" dirty="0">
                <a:solidFill>
                  <a:srgbClr val="FF0000"/>
                </a:solidFill>
              </a:rPr>
              <a:t>4</a:t>
            </a:r>
            <a:r>
              <a:rPr lang="en-US" sz="1600" dirty="0"/>
              <a:t>,</a:t>
            </a:r>
            <a:r>
              <a:rPr lang="en-US" sz="1600" dirty="0">
                <a:solidFill>
                  <a:srgbClr val="0000FF"/>
                </a:solidFill>
              </a:rPr>
              <a:t>3</a:t>
            </a:r>
            <a:r>
              <a:rPr lang="en-US" sz="1600" dirty="0"/>
              <a:t>,</a:t>
            </a:r>
            <a:r>
              <a:rPr lang="en-US" sz="1600" dirty="0">
                <a:solidFill>
                  <a:srgbClr val="1D9328"/>
                </a:solidFill>
              </a:rPr>
              <a:t>2</a:t>
            </a:r>
          </a:p>
        </p:txBody>
      </p:sp>
      <p:sp>
        <p:nvSpPr>
          <p:cNvPr id="16" name="TextBox 15">
            <a:extLst>
              <a:ext uri="{FF2B5EF4-FFF2-40B4-BE49-F238E27FC236}">
                <a16:creationId xmlns:a16="http://schemas.microsoft.com/office/drawing/2014/main" id="{08C21050-4BF9-4F27-96CF-BE97C16E264B}"/>
              </a:ext>
            </a:extLst>
          </p:cNvPr>
          <p:cNvSpPr txBox="1"/>
          <p:nvPr/>
        </p:nvSpPr>
        <p:spPr>
          <a:xfrm>
            <a:off x="4491906" y="4388280"/>
            <a:ext cx="641522" cy="338554"/>
          </a:xfrm>
          <a:prstGeom prst="rect">
            <a:avLst/>
          </a:prstGeom>
          <a:noFill/>
        </p:spPr>
        <p:txBody>
          <a:bodyPr wrap="none" rtlCol="0">
            <a:spAutoFit/>
          </a:bodyPr>
          <a:lstStyle/>
          <a:p>
            <a:r>
              <a:rPr lang="en-US" sz="1600" dirty="0">
                <a:solidFill>
                  <a:srgbClr val="FF0000"/>
                </a:solidFill>
              </a:rPr>
              <a:t>7</a:t>
            </a:r>
            <a:r>
              <a:rPr lang="en-US" sz="1600" dirty="0"/>
              <a:t>,</a:t>
            </a:r>
            <a:r>
              <a:rPr lang="en-US" sz="1600" dirty="0">
                <a:solidFill>
                  <a:srgbClr val="0000FF"/>
                </a:solidFill>
              </a:rPr>
              <a:t>4</a:t>
            </a:r>
            <a:r>
              <a:rPr lang="en-US" sz="1600" dirty="0"/>
              <a:t>,</a:t>
            </a:r>
            <a:r>
              <a:rPr lang="en-US" sz="1600" dirty="0">
                <a:solidFill>
                  <a:srgbClr val="1D9328"/>
                </a:solidFill>
              </a:rPr>
              <a:t>1</a:t>
            </a:r>
          </a:p>
        </p:txBody>
      </p:sp>
      <p:sp>
        <p:nvSpPr>
          <p:cNvPr id="17" name="TextBox 16">
            <a:extLst>
              <a:ext uri="{FF2B5EF4-FFF2-40B4-BE49-F238E27FC236}">
                <a16:creationId xmlns:a16="http://schemas.microsoft.com/office/drawing/2014/main" id="{A0E1C6A3-0427-4C44-9C5A-C408D09EE67F}"/>
              </a:ext>
            </a:extLst>
          </p:cNvPr>
          <p:cNvSpPr txBox="1"/>
          <p:nvPr/>
        </p:nvSpPr>
        <p:spPr>
          <a:xfrm>
            <a:off x="3729906" y="3397680"/>
            <a:ext cx="647934" cy="338554"/>
          </a:xfrm>
          <a:prstGeom prst="rect">
            <a:avLst/>
          </a:prstGeom>
          <a:noFill/>
        </p:spPr>
        <p:txBody>
          <a:bodyPr wrap="none" rtlCol="0">
            <a:spAutoFit/>
          </a:bodyPr>
          <a:lstStyle/>
          <a:p>
            <a:r>
              <a:rPr lang="en-US" sz="1600" dirty="0">
                <a:solidFill>
                  <a:srgbClr val="FF0000"/>
                </a:solidFill>
              </a:rPr>
              <a:t>4</a:t>
            </a:r>
            <a:r>
              <a:rPr lang="en-US" sz="1600" dirty="0"/>
              <a:t>,</a:t>
            </a:r>
            <a:r>
              <a:rPr lang="en-US" sz="1600" dirty="0">
                <a:solidFill>
                  <a:srgbClr val="0000FF"/>
                </a:solidFill>
              </a:rPr>
              <a:t>3</a:t>
            </a:r>
            <a:r>
              <a:rPr lang="en-US" sz="1600" dirty="0"/>
              <a:t>,</a:t>
            </a:r>
            <a:r>
              <a:rPr lang="en-US" sz="1600" dirty="0">
                <a:solidFill>
                  <a:srgbClr val="1D9328"/>
                </a:solidFill>
              </a:rPr>
              <a:t>2</a:t>
            </a:r>
          </a:p>
        </p:txBody>
      </p:sp>
      <p:sp>
        <p:nvSpPr>
          <p:cNvPr id="18" name="TextBox 17">
            <a:extLst>
              <a:ext uri="{FF2B5EF4-FFF2-40B4-BE49-F238E27FC236}">
                <a16:creationId xmlns:a16="http://schemas.microsoft.com/office/drawing/2014/main" id="{F4693C0E-029E-4EE2-8D3A-9B4423BDC697}"/>
              </a:ext>
            </a:extLst>
          </p:cNvPr>
          <p:cNvSpPr txBox="1"/>
          <p:nvPr/>
        </p:nvSpPr>
        <p:spPr>
          <a:xfrm>
            <a:off x="6092106" y="4388280"/>
            <a:ext cx="641522" cy="338554"/>
          </a:xfrm>
          <a:prstGeom prst="rect">
            <a:avLst/>
          </a:prstGeom>
          <a:noFill/>
        </p:spPr>
        <p:txBody>
          <a:bodyPr wrap="none" rtlCol="0">
            <a:spAutoFit/>
          </a:bodyPr>
          <a:lstStyle/>
          <a:p>
            <a:r>
              <a:rPr lang="en-US" sz="1600" dirty="0">
                <a:solidFill>
                  <a:srgbClr val="FF0000"/>
                </a:solidFill>
              </a:rPr>
              <a:t>1</a:t>
            </a:r>
            <a:r>
              <a:rPr lang="en-US" sz="1600" dirty="0"/>
              <a:t>,</a:t>
            </a:r>
            <a:r>
              <a:rPr lang="en-US" sz="1600" dirty="0">
                <a:solidFill>
                  <a:srgbClr val="0000FF"/>
                </a:solidFill>
              </a:rPr>
              <a:t>5</a:t>
            </a:r>
            <a:r>
              <a:rPr lang="en-US" sz="1600" dirty="0"/>
              <a:t>,</a:t>
            </a:r>
            <a:r>
              <a:rPr lang="en-US" sz="1600" dirty="0">
                <a:solidFill>
                  <a:srgbClr val="1D9328"/>
                </a:solidFill>
              </a:rPr>
              <a:t>2</a:t>
            </a:r>
          </a:p>
        </p:txBody>
      </p:sp>
      <p:sp>
        <p:nvSpPr>
          <p:cNvPr id="19" name="TextBox 18">
            <a:extLst>
              <a:ext uri="{FF2B5EF4-FFF2-40B4-BE49-F238E27FC236}">
                <a16:creationId xmlns:a16="http://schemas.microsoft.com/office/drawing/2014/main" id="{B6F12EA3-24CE-4047-AC3A-0C3A2E9AE411}"/>
              </a:ext>
            </a:extLst>
          </p:cNvPr>
          <p:cNvSpPr txBox="1"/>
          <p:nvPr/>
        </p:nvSpPr>
        <p:spPr>
          <a:xfrm>
            <a:off x="7463706" y="4388280"/>
            <a:ext cx="641522" cy="338554"/>
          </a:xfrm>
          <a:prstGeom prst="rect">
            <a:avLst/>
          </a:prstGeom>
          <a:noFill/>
        </p:spPr>
        <p:txBody>
          <a:bodyPr wrap="none" rtlCol="0">
            <a:spAutoFit/>
          </a:bodyPr>
          <a:lstStyle/>
          <a:p>
            <a:r>
              <a:rPr lang="en-US" sz="1600" dirty="0">
                <a:solidFill>
                  <a:srgbClr val="FF0000"/>
                </a:solidFill>
              </a:rPr>
              <a:t>7</a:t>
            </a:r>
            <a:r>
              <a:rPr lang="en-US" sz="1600" dirty="0"/>
              <a:t>,</a:t>
            </a:r>
            <a:r>
              <a:rPr lang="en-US" sz="1600" dirty="0">
                <a:solidFill>
                  <a:srgbClr val="0000FF"/>
                </a:solidFill>
              </a:rPr>
              <a:t>7</a:t>
            </a:r>
            <a:r>
              <a:rPr lang="en-US" sz="1600" dirty="0"/>
              <a:t>,</a:t>
            </a:r>
            <a:r>
              <a:rPr lang="en-US" sz="1600" dirty="0">
                <a:solidFill>
                  <a:srgbClr val="1D9328"/>
                </a:solidFill>
              </a:rPr>
              <a:t>1</a:t>
            </a:r>
          </a:p>
        </p:txBody>
      </p:sp>
      <p:sp>
        <p:nvSpPr>
          <p:cNvPr id="20" name="TextBox 19">
            <a:extLst>
              <a:ext uri="{FF2B5EF4-FFF2-40B4-BE49-F238E27FC236}">
                <a16:creationId xmlns:a16="http://schemas.microsoft.com/office/drawing/2014/main" id="{AA7636B1-116F-4C78-8BD6-231FFA1581E5}"/>
              </a:ext>
            </a:extLst>
          </p:cNvPr>
          <p:cNvSpPr txBox="1"/>
          <p:nvPr/>
        </p:nvSpPr>
        <p:spPr>
          <a:xfrm>
            <a:off x="6777906" y="3397680"/>
            <a:ext cx="641522" cy="338554"/>
          </a:xfrm>
          <a:prstGeom prst="rect">
            <a:avLst/>
          </a:prstGeom>
          <a:noFill/>
        </p:spPr>
        <p:txBody>
          <a:bodyPr wrap="none" rtlCol="0">
            <a:spAutoFit/>
          </a:bodyPr>
          <a:lstStyle/>
          <a:p>
            <a:r>
              <a:rPr lang="en-US" sz="1600" dirty="0">
                <a:solidFill>
                  <a:srgbClr val="FF0000"/>
                </a:solidFill>
              </a:rPr>
              <a:t>1</a:t>
            </a:r>
            <a:r>
              <a:rPr lang="en-US" sz="1600" dirty="0"/>
              <a:t>,</a:t>
            </a:r>
            <a:r>
              <a:rPr lang="en-US" sz="1600" dirty="0">
                <a:solidFill>
                  <a:srgbClr val="0000FF"/>
                </a:solidFill>
              </a:rPr>
              <a:t>5</a:t>
            </a:r>
            <a:r>
              <a:rPr lang="en-US" sz="1600" dirty="0"/>
              <a:t>,</a:t>
            </a:r>
            <a:r>
              <a:rPr lang="en-US" sz="1600" dirty="0">
                <a:solidFill>
                  <a:srgbClr val="1D9328"/>
                </a:solidFill>
              </a:rPr>
              <a:t>2</a:t>
            </a:r>
          </a:p>
        </p:txBody>
      </p:sp>
      <p:sp>
        <p:nvSpPr>
          <p:cNvPr id="21" name="TextBox 20">
            <a:extLst>
              <a:ext uri="{FF2B5EF4-FFF2-40B4-BE49-F238E27FC236}">
                <a16:creationId xmlns:a16="http://schemas.microsoft.com/office/drawing/2014/main" id="{A5396544-E20E-49AA-8D55-99DC4AECD0F4}"/>
              </a:ext>
            </a:extLst>
          </p:cNvPr>
          <p:cNvSpPr txBox="1"/>
          <p:nvPr/>
        </p:nvSpPr>
        <p:spPr>
          <a:xfrm>
            <a:off x="5177706" y="2559480"/>
            <a:ext cx="647934" cy="338554"/>
          </a:xfrm>
          <a:prstGeom prst="rect">
            <a:avLst/>
          </a:prstGeom>
          <a:noFill/>
        </p:spPr>
        <p:txBody>
          <a:bodyPr wrap="none" rtlCol="0">
            <a:spAutoFit/>
          </a:bodyPr>
          <a:lstStyle/>
          <a:p>
            <a:r>
              <a:rPr lang="en-US" sz="1600" dirty="0">
                <a:solidFill>
                  <a:srgbClr val="FF0000"/>
                </a:solidFill>
              </a:rPr>
              <a:t>4</a:t>
            </a:r>
            <a:r>
              <a:rPr lang="en-US" sz="1600" dirty="0"/>
              <a:t>,</a:t>
            </a:r>
            <a:r>
              <a:rPr lang="en-US" sz="1600" dirty="0">
                <a:solidFill>
                  <a:srgbClr val="0000FF"/>
                </a:solidFill>
              </a:rPr>
              <a:t>3</a:t>
            </a:r>
            <a:r>
              <a:rPr lang="en-US" sz="1600" dirty="0"/>
              <a:t>,</a:t>
            </a:r>
            <a:r>
              <a:rPr lang="en-US" sz="1600" dirty="0">
                <a:solidFill>
                  <a:srgbClr val="1D9328"/>
                </a:solidFill>
              </a:rPr>
              <a:t>2</a:t>
            </a:r>
          </a:p>
        </p:txBody>
      </p:sp>
      <p:sp>
        <p:nvSpPr>
          <p:cNvPr id="3" name="Slide Number Placeholder 2">
            <a:extLst>
              <a:ext uri="{FF2B5EF4-FFF2-40B4-BE49-F238E27FC236}">
                <a16:creationId xmlns:a16="http://schemas.microsoft.com/office/drawing/2014/main" id="{B9FE6B89-A843-414C-9AD0-0C6208AF37C3}"/>
              </a:ext>
            </a:extLst>
          </p:cNvPr>
          <p:cNvSpPr>
            <a:spLocks noGrp="1"/>
          </p:cNvSpPr>
          <p:nvPr>
            <p:ph type="sldNum" sz="quarter" idx="12"/>
          </p:nvPr>
        </p:nvSpPr>
        <p:spPr/>
        <p:txBody>
          <a:bodyPr/>
          <a:lstStyle/>
          <a:p>
            <a:fld id="{69E57DC2-970A-4B3E-BB1C-7A09969E49DF}" type="slidenum">
              <a:rPr lang="en-US" smtClean="0"/>
              <a:t>124</a:t>
            </a:fld>
            <a:endParaRPr lang="en-US" dirty="0"/>
          </a:p>
        </p:txBody>
      </p:sp>
    </p:spTree>
    <p:extLst>
      <p:ext uri="{BB962C8B-B14F-4D97-AF65-F5344CB8AC3E}">
        <p14:creationId xmlns:p14="http://schemas.microsoft.com/office/powerpoint/2010/main" val="330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18A6F-CF7E-4D07-B492-A257A8CEA7FC}"/>
              </a:ext>
            </a:extLst>
          </p:cNvPr>
          <p:cNvSpPr>
            <a:spLocks noGrp="1"/>
          </p:cNvSpPr>
          <p:nvPr>
            <p:ph type="title"/>
          </p:nvPr>
        </p:nvSpPr>
        <p:spPr/>
        <p:txBody>
          <a:bodyPr/>
          <a:lstStyle/>
          <a:p>
            <a:r>
              <a:rPr lang="en-US" dirty="0"/>
              <a:t>Alpha Beta Cutoff</a:t>
            </a:r>
          </a:p>
        </p:txBody>
      </p:sp>
      <p:sp>
        <p:nvSpPr>
          <p:cNvPr id="3" name="Content Placeholder 2">
            <a:extLst>
              <a:ext uri="{FF2B5EF4-FFF2-40B4-BE49-F238E27FC236}">
                <a16:creationId xmlns:a16="http://schemas.microsoft.com/office/drawing/2014/main" id="{9E354D0A-4B92-408C-80C2-A233BF5F4094}"/>
              </a:ext>
            </a:extLst>
          </p:cNvPr>
          <p:cNvSpPr>
            <a:spLocks noGrp="1"/>
          </p:cNvSpPr>
          <p:nvPr>
            <p:ph idx="1"/>
          </p:nvPr>
        </p:nvSpPr>
        <p:spPr/>
        <p:txBody>
          <a:bodyPr/>
          <a:lstStyle/>
          <a:p>
            <a:pPr algn="r" rtl="1"/>
            <a:r>
              <a:rPr lang="ar-SY" dirty="0"/>
              <a:t>تقليم شجرة البحث:</a:t>
            </a:r>
          </a:p>
          <a:p>
            <a:pPr lvl="1" algn="r" rtl="1"/>
            <a:r>
              <a:rPr lang="ar-SY" dirty="0"/>
              <a:t>من مبدأ: "إذا كانت لدينا فكرة سيئة فأننا لن نضيع وقتنا على معرفة مدى </a:t>
            </a:r>
            <a:r>
              <a:rPr lang="ar-SY" dirty="0" err="1"/>
              <a:t>سوءها</a:t>
            </a:r>
            <a:r>
              <a:rPr lang="ar-SY" dirty="0"/>
              <a:t>"</a:t>
            </a:r>
          </a:p>
          <a:p>
            <a:pPr algn="r" rtl="1"/>
            <a:r>
              <a:rPr lang="ar-SY" dirty="0"/>
              <a:t>فكرة أساسية:</a:t>
            </a:r>
          </a:p>
          <a:p>
            <a:pPr lvl="1" algn="r" rtl="1"/>
            <a:r>
              <a:rPr lang="ar-SY" dirty="0"/>
              <a:t>إن التجوال في شجرة البحث الذي تقوم به خوارزمية </a:t>
            </a:r>
            <a:r>
              <a:rPr lang="en-US" dirty="0" err="1"/>
              <a:t>MinMax</a:t>
            </a:r>
            <a:r>
              <a:rPr lang="ar-SY" dirty="0"/>
              <a:t> يتم وفق ترتيب "البحث بالعمق أولا".</a:t>
            </a:r>
            <a:endParaRPr lang="en-US" dirty="0"/>
          </a:p>
        </p:txBody>
      </p:sp>
      <p:sp>
        <p:nvSpPr>
          <p:cNvPr id="4" name="Slide Number Placeholder 3">
            <a:extLst>
              <a:ext uri="{FF2B5EF4-FFF2-40B4-BE49-F238E27FC236}">
                <a16:creationId xmlns:a16="http://schemas.microsoft.com/office/drawing/2014/main" id="{23BAE940-CF10-4D79-80DE-271CDB05FB95}"/>
              </a:ext>
            </a:extLst>
          </p:cNvPr>
          <p:cNvSpPr>
            <a:spLocks noGrp="1"/>
          </p:cNvSpPr>
          <p:nvPr>
            <p:ph type="sldNum" sz="quarter" idx="12"/>
          </p:nvPr>
        </p:nvSpPr>
        <p:spPr/>
        <p:txBody>
          <a:bodyPr/>
          <a:lstStyle/>
          <a:p>
            <a:fld id="{69E57DC2-970A-4B3E-BB1C-7A09969E49DF}" type="slidenum">
              <a:rPr lang="en-US" smtClean="0"/>
              <a:t>125</a:t>
            </a:fld>
            <a:endParaRPr lang="en-US" dirty="0"/>
          </a:p>
        </p:txBody>
      </p:sp>
    </p:spTree>
    <p:extLst>
      <p:ext uri="{BB962C8B-B14F-4D97-AF65-F5344CB8AC3E}">
        <p14:creationId xmlns:p14="http://schemas.microsoft.com/office/powerpoint/2010/main" val="6795463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 Beta Pruning</a:t>
            </a:r>
          </a:p>
        </p:txBody>
      </p:sp>
      <p:pic>
        <p:nvPicPr>
          <p:cNvPr id="5" name="Picture 2">
            <a:extLst>
              <a:ext uri="{FF2B5EF4-FFF2-40B4-BE49-F238E27FC236}">
                <a16:creationId xmlns:a16="http://schemas.microsoft.com/office/drawing/2014/main" id="{E14BC950-0A0D-4D6E-B4A4-7364030D174F}"/>
              </a:ext>
            </a:extLst>
          </p:cNvPr>
          <p:cNvPicPr>
            <a:picLocks noGrp="1" noChangeAspect="1" noChangeArrowheads="1"/>
          </p:cNvPicPr>
          <p:nvPr>
            <p:ph idx="1"/>
          </p:nvPr>
        </p:nvPicPr>
        <p:blipFill>
          <a:blip r:embed="rId3" cstate="print"/>
          <a:srcRect/>
          <a:stretch>
            <a:fillRect/>
          </a:stretch>
        </p:blipFill>
        <p:spPr bwMode="auto">
          <a:xfrm>
            <a:off x="1736019" y="2286000"/>
            <a:ext cx="8872361" cy="3992563"/>
          </a:xfrm>
          <a:prstGeom prst="rect">
            <a:avLst/>
          </a:prstGeom>
          <a:noFill/>
          <a:ln w="9525">
            <a:solidFill>
              <a:schemeClr val="accent1"/>
            </a:solidFill>
            <a:miter lim="800000"/>
            <a:headEnd/>
            <a:tailEnd/>
          </a:ln>
        </p:spPr>
      </p:pic>
      <p:sp>
        <p:nvSpPr>
          <p:cNvPr id="3" name="Slide Number Placeholder 2">
            <a:extLst>
              <a:ext uri="{FF2B5EF4-FFF2-40B4-BE49-F238E27FC236}">
                <a16:creationId xmlns:a16="http://schemas.microsoft.com/office/drawing/2014/main" id="{2CA74D9A-8A5F-4A84-BAE5-6D226B132F37}"/>
              </a:ext>
            </a:extLst>
          </p:cNvPr>
          <p:cNvSpPr>
            <a:spLocks noGrp="1"/>
          </p:cNvSpPr>
          <p:nvPr>
            <p:ph type="sldNum" sz="quarter" idx="12"/>
          </p:nvPr>
        </p:nvSpPr>
        <p:spPr/>
        <p:txBody>
          <a:bodyPr/>
          <a:lstStyle/>
          <a:p>
            <a:fld id="{69E57DC2-970A-4B3E-BB1C-7A09969E49DF}" type="slidenum">
              <a:rPr lang="en-US" smtClean="0"/>
              <a:t>126</a:t>
            </a:fld>
            <a:endParaRPr lang="en-US" dirty="0"/>
          </a:p>
        </p:txBody>
      </p:sp>
    </p:spTree>
    <p:extLst>
      <p:ext uri="{BB962C8B-B14F-4D97-AF65-F5344CB8AC3E}">
        <p14:creationId xmlns:p14="http://schemas.microsoft.com/office/powerpoint/2010/main" val="125992433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 Beta Pruning</a:t>
            </a:r>
          </a:p>
        </p:txBody>
      </p:sp>
      <p:sp>
        <p:nvSpPr>
          <p:cNvPr id="3" name="Slide Number Placeholder 2">
            <a:extLst>
              <a:ext uri="{FF2B5EF4-FFF2-40B4-BE49-F238E27FC236}">
                <a16:creationId xmlns:a16="http://schemas.microsoft.com/office/drawing/2014/main" id="{0A0AD604-5FC7-4493-ABDD-D57C8B1257ED}"/>
              </a:ext>
            </a:extLst>
          </p:cNvPr>
          <p:cNvSpPr>
            <a:spLocks noGrp="1"/>
          </p:cNvSpPr>
          <p:nvPr>
            <p:ph type="sldNum" sz="quarter" idx="12"/>
          </p:nvPr>
        </p:nvSpPr>
        <p:spPr/>
        <p:txBody>
          <a:bodyPr/>
          <a:lstStyle/>
          <a:p>
            <a:fld id="{69E57DC2-970A-4B3E-BB1C-7A09969E49DF}" type="slidenum">
              <a:rPr lang="en-US" smtClean="0"/>
              <a:t>127</a:t>
            </a:fld>
            <a:endParaRPr lang="en-US" dirty="0"/>
          </a:p>
        </p:txBody>
      </p:sp>
      <p:pic>
        <p:nvPicPr>
          <p:cNvPr id="9" name="Content Placeholder 5">
            <a:extLst>
              <a:ext uri="{FF2B5EF4-FFF2-40B4-BE49-F238E27FC236}">
                <a16:creationId xmlns:a16="http://schemas.microsoft.com/office/drawing/2014/main" id="{428D3C84-5BB5-44DF-B169-243AB7139580}"/>
              </a:ext>
            </a:extLst>
          </p:cNvPr>
          <p:cNvPicPr>
            <a:picLocks noGrp="1" noChangeAspect="1"/>
          </p:cNvPicPr>
          <p:nvPr>
            <p:ph idx="1"/>
          </p:nvPr>
        </p:nvPicPr>
        <p:blipFill>
          <a:blip r:embed="rId3"/>
          <a:stretch>
            <a:fillRect/>
          </a:stretch>
        </p:blipFill>
        <p:spPr>
          <a:xfrm>
            <a:off x="1736020" y="2289376"/>
            <a:ext cx="8872360" cy="3987130"/>
          </a:xfrm>
          <a:prstGeom prst="rect">
            <a:avLst/>
          </a:prstGeom>
          <a:ln>
            <a:solidFill>
              <a:schemeClr val="accent1"/>
            </a:solidFill>
          </a:ln>
        </p:spPr>
      </p:pic>
    </p:spTree>
    <p:extLst>
      <p:ext uri="{BB962C8B-B14F-4D97-AF65-F5344CB8AC3E}">
        <p14:creationId xmlns:p14="http://schemas.microsoft.com/office/powerpoint/2010/main" val="40163069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 Beta Pruning</a:t>
            </a:r>
          </a:p>
        </p:txBody>
      </p:sp>
      <p:sp>
        <p:nvSpPr>
          <p:cNvPr id="3" name="Slide Number Placeholder 2">
            <a:extLst>
              <a:ext uri="{FF2B5EF4-FFF2-40B4-BE49-F238E27FC236}">
                <a16:creationId xmlns:a16="http://schemas.microsoft.com/office/drawing/2014/main" id="{3EA3885F-D1EC-439D-8685-311349E056FE}"/>
              </a:ext>
            </a:extLst>
          </p:cNvPr>
          <p:cNvSpPr>
            <a:spLocks noGrp="1"/>
          </p:cNvSpPr>
          <p:nvPr>
            <p:ph type="sldNum" sz="quarter" idx="12"/>
          </p:nvPr>
        </p:nvSpPr>
        <p:spPr/>
        <p:txBody>
          <a:bodyPr/>
          <a:lstStyle/>
          <a:p>
            <a:fld id="{69E57DC2-970A-4B3E-BB1C-7A09969E49DF}" type="slidenum">
              <a:rPr lang="en-US" smtClean="0"/>
              <a:t>128</a:t>
            </a:fld>
            <a:endParaRPr lang="en-US" dirty="0"/>
          </a:p>
        </p:txBody>
      </p:sp>
      <p:pic>
        <p:nvPicPr>
          <p:cNvPr id="7" name="Content Placeholder 4">
            <a:extLst>
              <a:ext uri="{FF2B5EF4-FFF2-40B4-BE49-F238E27FC236}">
                <a16:creationId xmlns:a16="http://schemas.microsoft.com/office/drawing/2014/main" id="{BB5C710B-A7FF-46D2-BD38-CB2699697ECD}"/>
              </a:ext>
            </a:extLst>
          </p:cNvPr>
          <p:cNvPicPr>
            <a:picLocks noGrp="1" noChangeAspect="1"/>
          </p:cNvPicPr>
          <p:nvPr>
            <p:ph idx="1"/>
          </p:nvPr>
        </p:nvPicPr>
        <p:blipFill>
          <a:blip r:embed="rId3"/>
          <a:stretch>
            <a:fillRect/>
          </a:stretch>
        </p:blipFill>
        <p:spPr>
          <a:xfrm>
            <a:off x="1736020" y="2289376"/>
            <a:ext cx="8872360" cy="3987130"/>
          </a:xfrm>
          <a:prstGeom prst="rect">
            <a:avLst/>
          </a:prstGeom>
          <a:ln>
            <a:solidFill>
              <a:schemeClr val="accent1"/>
            </a:solidFill>
          </a:ln>
        </p:spPr>
      </p:pic>
    </p:spTree>
    <p:extLst>
      <p:ext uri="{BB962C8B-B14F-4D97-AF65-F5344CB8AC3E}">
        <p14:creationId xmlns:p14="http://schemas.microsoft.com/office/powerpoint/2010/main" val="20072744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 Beta Pruning</a:t>
            </a:r>
          </a:p>
        </p:txBody>
      </p:sp>
      <p:sp>
        <p:nvSpPr>
          <p:cNvPr id="4" name="Slide Number Placeholder 3">
            <a:extLst>
              <a:ext uri="{FF2B5EF4-FFF2-40B4-BE49-F238E27FC236}">
                <a16:creationId xmlns:a16="http://schemas.microsoft.com/office/drawing/2014/main" id="{5B73E040-4497-4EB1-9772-60B58F9433F1}"/>
              </a:ext>
            </a:extLst>
          </p:cNvPr>
          <p:cNvSpPr>
            <a:spLocks noGrp="1"/>
          </p:cNvSpPr>
          <p:nvPr>
            <p:ph type="sldNum" sz="quarter" idx="12"/>
          </p:nvPr>
        </p:nvSpPr>
        <p:spPr/>
        <p:txBody>
          <a:bodyPr/>
          <a:lstStyle/>
          <a:p>
            <a:fld id="{69E57DC2-970A-4B3E-BB1C-7A09969E49DF}" type="slidenum">
              <a:rPr lang="en-US" smtClean="0"/>
              <a:t>129</a:t>
            </a:fld>
            <a:endParaRPr lang="en-US" dirty="0"/>
          </a:p>
        </p:txBody>
      </p:sp>
      <p:grpSp>
        <p:nvGrpSpPr>
          <p:cNvPr id="20" name="Group 19">
            <a:extLst>
              <a:ext uri="{FF2B5EF4-FFF2-40B4-BE49-F238E27FC236}">
                <a16:creationId xmlns:a16="http://schemas.microsoft.com/office/drawing/2014/main" id="{85F3584A-EA06-45EC-A710-2166EACD4B28}"/>
              </a:ext>
            </a:extLst>
          </p:cNvPr>
          <p:cNvGrpSpPr/>
          <p:nvPr/>
        </p:nvGrpSpPr>
        <p:grpSpPr>
          <a:xfrm>
            <a:off x="1736020" y="2289376"/>
            <a:ext cx="8872360" cy="3987130"/>
            <a:chOff x="1600201" y="2133600"/>
            <a:chExt cx="8973109" cy="4038600"/>
          </a:xfrm>
        </p:grpSpPr>
        <p:pic>
          <p:nvPicPr>
            <p:cNvPr id="21" name="Picture 2">
              <a:extLst>
                <a:ext uri="{FF2B5EF4-FFF2-40B4-BE49-F238E27FC236}">
                  <a16:creationId xmlns:a16="http://schemas.microsoft.com/office/drawing/2014/main" id="{48347AE1-0043-4B2E-9E55-8BF26DED2E58}"/>
                </a:ext>
              </a:extLst>
            </p:cNvPr>
            <p:cNvPicPr>
              <a:picLocks noChangeAspect="1" noChangeArrowheads="1"/>
            </p:cNvPicPr>
            <p:nvPr/>
          </p:nvPicPr>
          <p:blipFill>
            <a:blip r:embed="rId3" cstate="print"/>
            <a:srcRect/>
            <a:stretch>
              <a:fillRect/>
            </a:stretch>
          </p:blipFill>
          <p:spPr bwMode="auto">
            <a:xfrm>
              <a:off x="1600201" y="2133600"/>
              <a:ext cx="8973109" cy="4038600"/>
            </a:xfrm>
            <a:prstGeom prst="rect">
              <a:avLst/>
            </a:prstGeom>
            <a:noFill/>
            <a:ln w="9525">
              <a:solidFill>
                <a:schemeClr val="accent1"/>
              </a:solidFill>
              <a:miter lim="800000"/>
              <a:headEnd/>
              <a:tailEnd/>
            </a:ln>
          </p:spPr>
        </p:pic>
        <p:sp>
          <p:nvSpPr>
            <p:cNvPr id="22" name="Freeform 6">
              <a:extLst>
                <a:ext uri="{FF2B5EF4-FFF2-40B4-BE49-F238E27FC236}">
                  <a16:creationId xmlns:a16="http://schemas.microsoft.com/office/drawing/2014/main" id="{58918A0F-2E1F-481A-8111-5AB4B7C3805D}"/>
                </a:ext>
              </a:extLst>
            </p:cNvPr>
            <p:cNvSpPr/>
            <p:nvPr/>
          </p:nvSpPr>
          <p:spPr>
            <a:xfrm>
              <a:off x="8615517" y="3794700"/>
              <a:ext cx="1957793" cy="2365308"/>
            </a:xfrm>
            <a:custGeom>
              <a:avLst/>
              <a:gdLst>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209368 w 5397910"/>
                <a:gd name="connsiteY7"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433052 w 5397910"/>
                <a:gd name="connsiteY7" fmla="*/ 4031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17564 h 3365448"/>
                <a:gd name="connsiteX1" fmla="*/ 678426 w 5397910"/>
                <a:gd name="connsiteY1" fmla="*/ 1389164 h 3365448"/>
                <a:gd name="connsiteX2" fmla="*/ 0 w 5397910"/>
                <a:gd name="connsiteY2" fmla="*/ 3291706 h 3365448"/>
                <a:gd name="connsiteX3" fmla="*/ 5397910 w 5397910"/>
                <a:gd name="connsiteY3" fmla="*/ 3365448 h 3365448"/>
                <a:gd name="connsiteX4" fmla="*/ 5206181 w 5397910"/>
                <a:gd name="connsiteY4" fmla="*/ 917216 h 3365448"/>
                <a:gd name="connsiteX5" fmla="*/ 2042652 w 5397910"/>
                <a:gd name="connsiteY5" fmla="*/ 39687 h 3365448"/>
                <a:gd name="connsiteX6" fmla="*/ 1433052 w 5397910"/>
                <a:gd name="connsiteY6" fmla="*/ 115887 h 3365448"/>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7" fmla="*/ 1283110 w 5397910"/>
                <a:gd name="connsiteY7"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23351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3110 w 5397910"/>
                <a:gd name="connsiteY6" fmla="*/ 23351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76200 h 3352800"/>
                <a:gd name="connsiteX1" fmla="*/ 678426 w 5397910"/>
                <a:gd name="connsiteY1" fmla="*/ 1376516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1280652 w 5397910"/>
                <a:gd name="connsiteY0" fmla="*/ 76200 h 3352800"/>
                <a:gd name="connsiteX1" fmla="*/ 2728452 w 5397910"/>
                <a:gd name="connsiteY1" fmla="*/ 1981200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0 w 4117258"/>
                <a:gd name="connsiteY0" fmla="*/ 76200 h 3352800"/>
                <a:gd name="connsiteX1" fmla="*/ 1447800 w 4117258"/>
                <a:gd name="connsiteY1" fmla="*/ 1981200 h 3352800"/>
                <a:gd name="connsiteX2" fmla="*/ 19050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4800"/>
                <a:gd name="connsiteY0" fmla="*/ 76200 h 3352800"/>
                <a:gd name="connsiteX1" fmla="*/ 1445342 w 4114800"/>
                <a:gd name="connsiteY1" fmla="*/ 1981200 h 3352800"/>
                <a:gd name="connsiteX2" fmla="*/ 1445342 w 4114800"/>
                <a:gd name="connsiteY2" fmla="*/ 3276600 h 3352800"/>
                <a:gd name="connsiteX3" fmla="*/ 4114800 w 4114800"/>
                <a:gd name="connsiteY3" fmla="*/ 3352800 h 3352800"/>
                <a:gd name="connsiteX4" fmla="*/ 3923071 w 4114800"/>
                <a:gd name="connsiteY4" fmla="*/ 904568 h 3352800"/>
                <a:gd name="connsiteX5" fmla="*/ 835742 w 4114800"/>
                <a:gd name="connsiteY5" fmla="*/ 0 h 3352800"/>
                <a:gd name="connsiteX6" fmla="*/ 0 w 4114800"/>
                <a:gd name="connsiteY6" fmla="*/ 76200 h 3352800"/>
                <a:gd name="connsiteX0" fmla="*/ 0 w 4114800"/>
                <a:gd name="connsiteY0" fmla="*/ 40250 h 3316850"/>
                <a:gd name="connsiteX1" fmla="*/ 1445342 w 4114800"/>
                <a:gd name="connsiteY1" fmla="*/ 1945250 h 3316850"/>
                <a:gd name="connsiteX2" fmla="*/ 1445342 w 4114800"/>
                <a:gd name="connsiteY2" fmla="*/ 3240650 h 3316850"/>
                <a:gd name="connsiteX3" fmla="*/ 4114800 w 4114800"/>
                <a:gd name="connsiteY3" fmla="*/ 3316850 h 3316850"/>
                <a:gd name="connsiteX4" fmla="*/ 3923071 w 4114800"/>
                <a:gd name="connsiteY4" fmla="*/ 868618 h 3316850"/>
                <a:gd name="connsiteX5" fmla="*/ 838200 w 4114800"/>
                <a:gd name="connsiteY5" fmla="*/ 40250 h 3316850"/>
                <a:gd name="connsiteX6" fmla="*/ 0 w 4114800"/>
                <a:gd name="connsiteY6" fmla="*/ 40250 h 3316850"/>
                <a:gd name="connsiteX0" fmla="*/ 0 w 4114800"/>
                <a:gd name="connsiteY0" fmla="*/ 35487 h 3312087"/>
                <a:gd name="connsiteX1" fmla="*/ 1445342 w 4114800"/>
                <a:gd name="connsiteY1" fmla="*/ 1940487 h 3312087"/>
                <a:gd name="connsiteX2" fmla="*/ 1445342 w 4114800"/>
                <a:gd name="connsiteY2" fmla="*/ 3235887 h 3312087"/>
                <a:gd name="connsiteX3" fmla="*/ 4114800 w 4114800"/>
                <a:gd name="connsiteY3" fmla="*/ 3312087 h 3312087"/>
                <a:gd name="connsiteX4" fmla="*/ 3923071 w 4114800"/>
                <a:gd name="connsiteY4" fmla="*/ 863855 h 3312087"/>
                <a:gd name="connsiteX5" fmla="*/ 838200 w 4114800"/>
                <a:gd name="connsiteY5" fmla="*/ 35487 h 3312087"/>
                <a:gd name="connsiteX6" fmla="*/ 0 w 4114800"/>
                <a:gd name="connsiteY6" fmla="*/ 35487 h 3312087"/>
                <a:gd name="connsiteX0" fmla="*/ 0 w 4114800"/>
                <a:gd name="connsiteY0" fmla="*/ 0 h 3276600"/>
                <a:gd name="connsiteX1" fmla="*/ 1445342 w 4114800"/>
                <a:gd name="connsiteY1" fmla="*/ 1905000 h 3276600"/>
                <a:gd name="connsiteX2" fmla="*/ 1445342 w 4114800"/>
                <a:gd name="connsiteY2" fmla="*/ 3200400 h 3276600"/>
                <a:gd name="connsiteX3" fmla="*/ 4114800 w 4114800"/>
                <a:gd name="connsiteY3" fmla="*/ 3276600 h 3276600"/>
                <a:gd name="connsiteX4" fmla="*/ 3923071 w 4114800"/>
                <a:gd name="connsiteY4" fmla="*/ 828368 h 3276600"/>
                <a:gd name="connsiteX5" fmla="*/ 838200 w 4114800"/>
                <a:gd name="connsiteY5" fmla="*/ 0 h 3276600"/>
                <a:gd name="connsiteX6" fmla="*/ 0 w 4114800"/>
                <a:gd name="connsiteY6" fmla="*/ 0 h 3276600"/>
                <a:gd name="connsiteX0" fmla="*/ 0 w 4114800"/>
                <a:gd name="connsiteY0" fmla="*/ 21199 h 3297799"/>
                <a:gd name="connsiteX1" fmla="*/ 1445342 w 4114800"/>
                <a:gd name="connsiteY1" fmla="*/ 1926199 h 3297799"/>
                <a:gd name="connsiteX2" fmla="*/ 1445342 w 4114800"/>
                <a:gd name="connsiteY2" fmla="*/ 3221599 h 3297799"/>
                <a:gd name="connsiteX3" fmla="*/ 4114800 w 4114800"/>
                <a:gd name="connsiteY3" fmla="*/ 3297799 h 3297799"/>
                <a:gd name="connsiteX4" fmla="*/ 3923071 w 4114800"/>
                <a:gd name="connsiteY4" fmla="*/ 849567 h 3297799"/>
                <a:gd name="connsiteX5" fmla="*/ 838200 w 4114800"/>
                <a:gd name="connsiteY5" fmla="*/ 21199 h 3297799"/>
                <a:gd name="connsiteX6" fmla="*/ 0 w 4114800"/>
                <a:gd name="connsiteY6" fmla="*/ 21199 h 3297799"/>
                <a:gd name="connsiteX0" fmla="*/ 1227969 w 3477393"/>
                <a:gd name="connsiteY0" fmla="*/ 1300870 h 3276600"/>
                <a:gd name="connsiteX1" fmla="*/ 807935 w 3477393"/>
                <a:gd name="connsiteY1" fmla="*/ 1905000 h 3276600"/>
                <a:gd name="connsiteX2" fmla="*/ 807935 w 3477393"/>
                <a:gd name="connsiteY2" fmla="*/ 3200400 h 3276600"/>
                <a:gd name="connsiteX3" fmla="*/ 3477393 w 3477393"/>
                <a:gd name="connsiteY3" fmla="*/ 3276600 h 3276600"/>
                <a:gd name="connsiteX4" fmla="*/ 3285664 w 3477393"/>
                <a:gd name="connsiteY4" fmla="*/ 828368 h 3276600"/>
                <a:gd name="connsiteX5" fmla="*/ 200793 w 3477393"/>
                <a:gd name="connsiteY5" fmla="*/ 0 h 3276600"/>
                <a:gd name="connsiteX6" fmla="*/ 1227969 w 3477393"/>
                <a:gd name="connsiteY6" fmla="*/ 1300870 h 3276600"/>
                <a:gd name="connsiteX0" fmla="*/ 902634 w 3152058"/>
                <a:gd name="connsiteY0" fmla="*/ 1026795 h 3002525"/>
                <a:gd name="connsiteX1" fmla="*/ 482600 w 3152058"/>
                <a:gd name="connsiteY1" fmla="*/ 1630925 h 3002525"/>
                <a:gd name="connsiteX2" fmla="*/ 482600 w 3152058"/>
                <a:gd name="connsiteY2" fmla="*/ 2926325 h 3002525"/>
                <a:gd name="connsiteX3" fmla="*/ 3152058 w 3152058"/>
                <a:gd name="connsiteY3" fmla="*/ 3002525 h 3002525"/>
                <a:gd name="connsiteX4" fmla="*/ 2960329 w 3152058"/>
                <a:gd name="connsiteY4" fmla="*/ 554293 h 3002525"/>
                <a:gd name="connsiteX5" fmla="*/ 1740834 w 3152058"/>
                <a:gd name="connsiteY5" fmla="*/ 1331594 h 3002525"/>
                <a:gd name="connsiteX6" fmla="*/ 902634 w 3152058"/>
                <a:gd name="connsiteY6" fmla="*/ 1026795 h 3002525"/>
                <a:gd name="connsiteX0" fmla="*/ 1258234 w 2669458"/>
                <a:gd name="connsiteY0" fmla="*/ 13315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1258234 w 2669458"/>
                <a:gd name="connsiteY5" fmla="*/ 1331594 h 3002525"/>
                <a:gd name="connsiteX0" fmla="*/ 801033 w 2669458"/>
                <a:gd name="connsiteY0" fmla="*/ 11791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801033 w 2669458"/>
                <a:gd name="connsiteY5"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624901 h 2448232"/>
                <a:gd name="connsiteX1" fmla="*/ 311404 w 2980862"/>
                <a:gd name="connsiteY1" fmla="*/ 2372032 h 2448232"/>
                <a:gd name="connsiteX2" fmla="*/ 2980862 w 2980862"/>
                <a:gd name="connsiteY2" fmla="*/ 2448232 h 2448232"/>
                <a:gd name="connsiteX3" fmla="*/ 2789133 w 2980862"/>
                <a:gd name="connsiteY3" fmla="*/ 0 h 2448232"/>
                <a:gd name="connsiteX4" fmla="*/ 1112437 w 2980862"/>
                <a:gd name="connsiteY4" fmla="*/ 624901 h 2448232"/>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147484 w 2015909"/>
                <a:gd name="connsiteY0" fmla="*/ 624901 h 2453700"/>
                <a:gd name="connsiteX1" fmla="*/ 299884 w 2015909"/>
                <a:gd name="connsiteY1" fmla="*/ 2453700 h 2453700"/>
                <a:gd name="connsiteX2" fmla="*/ 2015909 w 2015909"/>
                <a:gd name="connsiteY2" fmla="*/ 2448232 h 2453700"/>
                <a:gd name="connsiteX3" fmla="*/ 1824180 w 2015909"/>
                <a:gd name="connsiteY3" fmla="*/ 0 h 2453700"/>
                <a:gd name="connsiteX4" fmla="*/ 147484 w 2015909"/>
                <a:gd name="connsiteY4" fmla="*/ 624901 h 2453700"/>
                <a:gd name="connsiteX0" fmla="*/ 147484 w 2015909"/>
                <a:gd name="connsiteY0" fmla="*/ 624900 h 2453700"/>
                <a:gd name="connsiteX1" fmla="*/ 299884 w 2015909"/>
                <a:gd name="connsiteY1" fmla="*/ 2453700 h 2453700"/>
                <a:gd name="connsiteX2" fmla="*/ 2015909 w 2015909"/>
                <a:gd name="connsiteY2" fmla="*/ 2448232 h 2453700"/>
                <a:gd name="connsiteX3" fmla="*/ 1824180 w 2015909"/>
                <a:gd name="connsiteY3" fmla="*/ 0 h 2453700"/>
                <a:gd name="connsiteX4" fmla="*/ 147484 w 2015909"/>
                <a:gd name="connsiteY4" fmla="*/ 624900 h 2453700"/>
                <a:gd name="connsiteX0" fmla="*/ 147484 w 2015909"/>
                <a:gd name="connsiteY0" fmla="*/ 624900 h 2453700"/>
                <a:gd name="connsiteX1" fmla="*/ 299884 w 2015909"/>
                <a:gd name="connsiteY1" fmla="*/ 2453700 h 2453700"/>
                <a:gd name="connsiteX2" fmla="*/ 2015909 w 2015909"/>
                <a:gd name="connsiteY2" fmla="*/ 2448232 h 2453700"/>
                <a:gd name="connsiteX3" fmla="*/ 1824180 w 2015909"/>
                <a:gd name="connsiteY3" fmla="*/ 0 h 2453700"/>
                <a:gd name="connsiteX4" fmla="*/ 147484 w 2015909"/>
                <a:gd name="connsiteY4" fmla="*/ 624900 h 245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909" h="2453700">
                  <a:moveTo>
                    <a:pt x="147484" y="624900"/>
                  </a:moveTo>
                  <a:cubicBezTo>
                    <a:pt x="0" y="1175097"/>
                    <a:pt x="158086" y="2088360"/>
                    <a:pt x="299884" y="2453700"/>
                  </a:cubicBezTo>
                  <a:lnTo>
                    <a:pt x="2015909" y="2448232"/>
                  </a:lnTo>
                  <a:lnTo>
                    <a:pt x="1824180" y="0"/>
                  </a:lnTo>
                  <a:cubicBezTo>
                    <a:pt x="920841" y="652617"/>
                    <a:pt x="569835" y="70808"/>
                    <a:pt x="147484" y="624900"/>
                  </a:cubicBezTo>
                  <a:close/>
                </a:path>
              </a:pathLst>
            </a:custGeom>
            <a:solidFill>
              <a:srgbClr val="FFFFFF"/>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EE8B3005-4EFE-45A8-A1A6-09CEF9781E1B}"/>
                </a:ext>
              </a:extLst>
            </p:cNvPr>
            <p:cNvSpPr txBox="1"/>
            <p:nvPr/>
          </p:nvSpPr>
          <p:spPr>
            <a:xfrm>
              <a:off x="3352800" y="3896380"/>
              <a:ext cx="394660" cy="523220"/>
            </a:xfrm>
            <a:prstGeom prst="rect">
              <a:avLst/>
            </a:prstGeom>
            <a:noFill/>
          </p:spPr>
          <p:txBody>
            <a:bodyPr wrap="none" rtlCol="0">
              <a:spAutoFit/>
            </a:bodyPr>
            <a:lstStyle/>
            <a:p>
              <a:r>
                <a:rPr lang="en-US" sz="2800" b="1" dirty="0">
                  <a:solidFill>
                    <a:srgbClr val="FF0000"/>
                  </a:solidFill>
                </a:rPr>
                <a:t>3</a:t>
              </a:r>
            </a:p>
          </p:txBody>
        </p:sp>
        <p:sp>
          <p:nvSpPr>
            <p:cNvPr id="24" name="TextBox 23">
              <a:extLst>
                <a:ext uri="{FF2B5EF4-FFF2-40B4-BE49-F238E27FC236}">
                  <a16:creationId xmlns:a16="http://schemas.microsoft.com/office/drawing/2014/main" id="{BF94D86B-D444-47F0-A984-55F03D56C2C9}"/>
                </a:ext>
              </a:extLst>
            </p:cNvPr>
            <p:cNvSpPr txBox="1"/>
            <p:nvPr/>
          </p:nvSpPr>
          <p:spPr>
            <a:xfrm>
              <a:off x="5715001" y="2438400"/>
              <a:ext cx="591829" cy="523220"/>
            </a:xfrm>
            <a:prstGeom prst="rect">
              <a:avLst/>
            </a:prstGeom>
            <a:noFill/>
          </p:spPr>
          <p:txBody>
            <a:bodyPr wrap="none" rtlCol="0">
              <a:spAutoFit/>
            </a:bodyPr>
            <a:lstStyle/>
            <a:p>
              <a:r>
                <a:rPr lang="en-US" sz="2800" b="1" dirty="0">
                  <a:solidFill>
                    <a:srgbClr val="FF0000"/>
                  </a:solidFill>
                  <a:sym typeface="Symbol"/>
                </a:rPr>
                <a:t></a:t>
              </a:r>
              <a:r>
                <a:rPr lang="en-US" sz="2800" b="1" dirty="0">
                  <a:solidFill>
                    <a:srgbClr val="FF0000"/>
                  </a:solidFill>
                </a:rPr>
                <a:t>3</a:t>
              </a:r>
            </a:p>
          </p:txBody>
        </p:sp>
        <p:sp>
          <p:nvSpPr>
            <p:cNvPr id="25" name="TextBox 24">
              <a:extLst>
                <a:ext uri="{FF2B5EF4-FFF2-40B4-BE49-F238E27FC236}">
                  <a16:creationId xmlns:a16="http://schemas.microsoft.com/office/drawing/2014/main" id="{500A7A18-3D6F-4B47-8504-8CBCEBFC4892}"/>
                </a:ext>
              </a:extLst>
            </p:cNvPr>
            <p:cNvSpPr txBox="1"/>
            <p:nvPr/>
          </p:nvSpPr>
          <p:spPr>
            <a:xfrm>
              <a:off x="5715001" y="3896380"/>
              <a:ext cx="591829" cy="523220"/>
            </a:xfrm>
            <a:prstGeom prst="rect">
              <a:avLst/>
            </a:prstGeom>
            <a:noFill/>
          </p:spPr>
          <p:txBody>
            <a:bodyPr wrap="none" rtlCol="0">
              <a:spAutoFit/>
            </a:bodyPr>
            <a:lstStyle/>
            <a:p>
              <a:r>
                <a:rPr lang="en-US" sz="2800" b="1" dirty="0">
                  <a:solidFill>
                    <a:srgbClr val="FF0000"/>
                  </a:solidFill>
                  <a:sym typeface="Symbol"/>
                </a:rPr>
                <a:t>2</a:t>
              </a:r>
              <a:endParaRPr lang="en-US" sz="2800" b="1" dirty="0">
                <a:solidFill>
                  <a:srgbClr val="FF0000"/>
                </a:solidFill>
              </a:endParaRPr>
            </a:p>
          </p:txBody>
        </p:sp>
        <p:sp>
          <p:nvSpPr>
            <p:cNvPr id="26" name="Rectangle 25">
              <a:extLst>
                <a:ext uri="{FF2B5EF4-FFF2-40B4-BE49-F238E27FC236}">
                  <a16:creationId xmlns:a16="http://schemas.microsoft.com/office/drawing/2014/main" id="{5C2BBC2B-14F4-4FE6-915D-61148F1A386F}"/>
                </a:ext>
              </a:extLst>
            </p:cNvPr>
            <p:cNvSpPr/>
            <p:nvPr/>
          </p:nvSpPr>
          <p:spPr>
            <a:xfrm>
              <a:off x="6400800" y="5779008"/>
              <a:ext cx="1143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25DFC2A-4A53-42F9-BDC5-EB9A08D54648}"/>
                </a:ext>
              </a:extLst>
            </p:cNvPr>
            <p:cNvSpPr txBox="1"/>
            <p:nvPr/>
          </p:nvSpPr>
          <p:spPr>
            <a:xfrm>
              <a:off x="9247590" y="3896380"/>
              <a:ext cx="790281" cy="523220"/>
            </a:xfrm>
            <a:prstGeom prst="rect">
              <a:avLst/>
            </a:prstGeom>
            <a:noFill/>
          </p:spPr>
          <p:txBody>
            <a:bodyPr wrap="none" rtlCol="0">
              <a:spAutoFit/>
            </a:bodyPr>
            <a:lstStyle/>
            <a:p>
              <a:r>
                <a:rPr lang="en-US" sz="2800" b="1" dirty="0">
                  <a:solidFill>
                    <a:srgbClr val="FF0000"/>
                  </a:solidFill>
                  <a:sym typeface="Symbol"/>
                </a:rPr>
                <a:t>14</a:t>
              </a:r>
              <a:endParaRPr lang="en-US" sz="2800" b="1" dirty="0">
                <a:solidFill>
                  <a:srgbClr val="FF0000"/>
                </a:solidFill>
              </a:endParaRPr>
            </a:p>
          </p:txBody>
        </p:sp>
        <p:sp>
          <p:nvSpPr>
            <p:cNvPr id="28" name="Freeform 12">
              <a:extLst>
                <a:ext uri="{FF2B5EF4-FFF2-40B4-BE49-F238E27FC236}">
                  <a16:creationId xmlns:a16="http://schemas.microsoft.com/office/drawing/2014/main" id="{B0A857D1-74BF-4822-8052-F59A3BB36FB8}"/>
                </a:ext>
              </a:extLst>
            </p:cNvPr>
            <p:cNvSpPr/>
            <p:nvPr/>
          </p:nvSpPr>
          <p:spPr>
            <a:xfrm>
              <a:off x="6182802" y="3794700"/>
              <a:ext cx="1965978" cy="2365308"/>
            </a:xfrm>
            <a:custGeom>
              <a:avLst/>
              <a:gdLst>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209368 w 5397910"/>
                <a:gd name="connsiteY7"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433052 w 5397910"/>
                <a:gd name="connsiteY7" fmla="*/ 4031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17564 h 3365448"/>
                <a:gd name="connsiteX1" fmla="*/ 678426 w 5397910"/>
                <a:gd name="connsiteY1" fmla="*/ 1389164 h 3365448"/>
                <a:gd name="connsiteX2" fmla="*/ 0 w 5397910"/>
                <a:gd name="connsiteY2" fmla="*/ 3291706 h 3365448"/>
                <a:gd name="connsiteX3" fmla="*/ 5397910 w 5397910"/>
                <a:gd name="connsiteY3" fmla="*/ 3365448 h 3365448"/>
                <a:gd name="connsiteX4" fmla="*/ 5206181 w 5397910"/>
                <a:gd name="connsiteY4" fmla="*/ 917216 h 3365448"/>
                <a:gd name="connsiteX5" fmla="*/ 2042652 w 5397910"/>
                <a:gd name="connsiteY5" fmla="*/ 39687 h 3365448"/>
                <a:gd name="connsiteX6" fmla="*/ 1433052 w 5397910"/>
                <a:gd name="connsiteY6" fmla="*/ 115887 h 3365448"/>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7" fmla="*/ 1283110 w 5397910"/>
                <a:gd name="connsiteY7"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23351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3110 w 5397910"/>
                <a:gd name="connsiteY6" fmla="*/ 23351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76200 h 3352800"/>
                <a:gd name="connsiteX1" fmla="*/ 678426 w 5397910"/>
                <a:gd name="connsiteY1" fmla="*/ 1376516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1280652 w 5397910"/>
                <a:gd name="connsiteY0" fmla="*/ 76200 h 3352800"/>
                <a:gd name="connsiteX1" fmla="*/ 2728452 w 5397910"/>
                <a:gd name="connsiteY1" fmla="*/ 1981200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0 w 4117258"/>
                <a:gd name="connsiteY0" fmla="*/ 76200 h 3352800"/>
                <a:gd name="connsiteX1" fmla="*/ 1447800 w 4117258"/>
                <a:gd name="connsiteY1" fmla="*/ 1981200 h 3352800"/>
                <a:gd name="connsiteX2" fmla="*/ 19050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4800"/>
                <a:gd name="connsiteY0" fmla="*/ 76200 h 3352800"/>
                <a:gd name="connsiteX1" fmla="*/ 1445342 w 4114800"/>
                <a:gd name="connsiteY1" fmla="*/ 1981200 h 3352800"/>
                <a:gd name="connsiteX2" fmla="*/ 1445342 w 4114800"/>
                <a:gd name="connsiteY2" fmla="*/ 3276600 h 3352800"/>
                <a:gd name="connsiteX3" fmla="*/ 4114800 w 4114800"/>
                <a:gd name="connsiteY3" fmla="*/ 3352800 h 3352800"/>
                <a:gd name="connsiteX4" fmla="*/ 3923071 w 4114800"/>
                <a:gd name="connsiteY4" fmla="*/ 904568 h 3352800"/>
                <a:gd name="connsiteX5" fmla="*/ 835742 w 4114800"/>
                <a:gd name="connsiteY5" fmla="*/ 0 h 3352800"/>
                <a:gd name="connsiteX6" fmla="*/ 0 w 4114800"/>
                <a:gd name="connsiteY6" fmla="*/ 76200 h 3352800"/>
                <a:gd name="connsiteX0" fmla="*/ 0 w 4114800"/>
                <a:gd name="connsiteY0" fmla="*/ 40250 h 3316850"/>
                <a:gd name="connsiteX1" fmla="*/ 1445342 w 4114800"/>
                <a:gd name="connsiteY1" fmla="*/ 1945250 h 3316850"/>
                <a:gd name="connsiteX2" fmla="*/ 1445342 w 4114800"/>
                <a:gd name="connsiteY2" fmla="*/ 3240650 h 3316850"/>
                <a:gd name="connsiteX3" fmla="*/ 4114800 w 4114800"/>
                <a:gd name="connsiteY3" fmla="*/ 3316850 h 3316850"/>
                <a:gd name="connsiteX4" fmla="*/ 3923071 w 4114800"/>
                <a:gd name="connsiteY4" fmla="*/ 868618 h 3316850"/>
                <a:gd name="connsiteX5" fmla="*/ 838200 w 4114800"/>
                <a:gd name="connsiteY5" fmla="*/ 40250 h 3316850"/>
                <a:gd name="connsiteX6" fmla="*/ 0 w 4114800"/>
                <a:gd name="connsiteY6" fmla="*/ 40250 h 3316850"/>
                <a:gd name="connsiteX0" fmla="*/ 0 w 4114800"/>
                <a:gd name="connsiteY0" fmla="*/ 35487 h 3312087"/>
                <a:gd name="connsiteX1" fmla="*/ 1445342 w 4114800"/>
                <a:gd name="connsiteY1" fmla="*/ 1940487 h 3312087"/>
                <a:gd name="connsiteX2" fmla="*/ 1445342 w 4114800"/>
                <a:gd name="connsiteY2" fmla="*/ 3235887 h 3312087"/>
                <a:gd name="connsiteX3" fmla="*/ 4114800 w 4114800"/>
                <a:gd name="connsiteY3" fmla="*/ 3312087 h 3312087"/>
                <a:gd name="connsiteX4" fmla="*/ 3923071 w 4114800"/>
                <a:gd name="connsiteY4" fmla="*/ 863855 h 3312087"/>
                <a:gd name="connsiteX5" fmla="*/ 838200 w 4114800"/>
                <a:gd name="connsiteY5" fmla="*/ 35487 h 3312087"/>
                <a:gd name="connsiteX6" fmla="*/ 0 w 4114800"/>
                <a:gd name="connsiteY6" fmla="*/ 35487 h 3312087"/>
                <a:gd name="connsiteX0" fmla="*/ 0 w 4114800"/>
                <a:gd name="connsiteY0" fmla="*/ 0 h 3276600"/>
                <a:gd name="connsiteX1" fmla="*/ 1445342 w 4114800"/>
                <a:gd name="connsiteY1" fmla="*/ 1905000 h 3276600"/>
                <a:gd name="connsiteX2" fmla="*/ 1445342 w 4114800"/>
                <a:gd name="connsiteY2" fmla="*/ 3200400 h 3276600"/>
                <a:gd name="connsiteX3" fmla="*/ 4114800 w 4114800"/>
                <a:gd name="connsiteY3" fmla="*/ 3276600 h 3276600"/>
                <a:gd name="connsiteX4" fmla="*/ 3923071 w 4114800"/>
                <a:gd name="connsiteY4" fmla="*/ 828368 h 3276600"/>
                <a:gd name="connsiteX5" fmla="*/ 838200 w 4114800"/>
                <a:gd name="connsiteY5" fmla="*/ 0 h 3276600"/>
                <a:gd name="connsiteX6" fmla="*/ 0 w 4114800"/>
                <a:gd name="connsiteY6" fmla="*/ 0 h 3276600"/>
                <a:gd name="connsiteX0" fmla="*/ 0 w 4114800"/>
                <a:gd name="connsiteY0" fmla="*/ 21199 h 3297799"/>
                <a:gd name="connsiteX1" fmla="*/ 1445342 w 4114800"/>
                <a:gd name="connsiteY1" fmla="*/ 1926199 h 3297799"/>
                <a:gd name="connsiteX2" fmla="*/ 1445342 w 4114800"/>
                <a:gd name="connsiteY2" fmla="*/ 3221599 h 3297799"/>
                <a:gd name="connsiteX3" fmla="*/ 4114800 w 4114800"/>
                <a:gd name="connsiteY3" fmla="*/ 3297799 h 3297799"/>
                <a:gd name="connsiteX4" fmla="*/ 3923071 w 4114800"/>
                <a:gd name="connsiteY4" fmla="*/ 849567 h 3297799"/>
                <a:gd name="connsiteX5" fmla="*/ 838200 w 4114800"/>
                <a:gd name="connsiteY5" fmla="*/ 21199 h 3297799"/>
                <a:gd name="connsiteX6" fmla="*/ 0 w 4114800"/>
                <a:gd name="connsiteY6" fmla="*/ 21199 h 3297799"/>
                <a:gd name="connsiteX0" fmla="*/ 1227969 w 3477393"/>
                <a:gd name="connsiteY0" fmla="*/ 1300870 h 3276600"/>
                <a:gd name="connsiteX1" fmla="*/ 807935 w 3477393"/>
                <a:gd name="connsiteY1" fmla="*/ 1905000 h 3276600"/>
                <a:gd name="connsiteX2" fmla="*/ 807935 w 3477393"/>
                <a:gd name="connsiteY2" fmla="*/ 3200400 h 3276600"/>
                <a:gd name="connsiteX3" fmla="*/ 3477393 w 3477393"/>
                <a:gd name="connsiteY3" fmla="*/ 3276600 h 3276600"/>
                <a:gd name="connsiteX4" fmla="*/ 3285664 w 3477393"/>
                <a:gd name="connsiteY4" fmla="*/ 828368 h 3276600"/>
                <a:gd name="connsiteX5" fmla="*/ 200793 w 3477393"/>
                <a:gd name="connsiteY5" fmla="*/ 0 h 3276600"/>
                <a:gd name="connsiteX6" fmla="*/ 1227969 w 3477393"/>
                <a:gd name="connsiteY6" fmla="*/ 1300870 h 3276600"/>
                <a:gd name="connsiteX0" fmla="*/ 902634 w 3152058"/>
                <a:gd name="connsiteY0" fmla="*/ 1026795 h 3002525"/>
                <a:gd name="connsiteX1" fmla="*/ 482600 w 3152058"/>
                <a:gd name="connsiteY1" fmla="*/ 1630925 h 3002525"/>
                <a:gd name="connsiteX2" fmla="*/ 482600 w 3152058"/>
                <a:gd name="connsiteY2" fmla="*/ 2926325 h 3002525"/>
                <a:gd name="connsiteX3" fmla="*/ 3152058 w 3152058"/>
                <a:gd name="connsiteY3" fmla="*/ 3002525 h 3002525"/>
                <a:gd name="connsiteX4" fmla="*/ 2960329 w 3152058"/>
                <a:gd name="connsiteY4" fmla="*/ 554293 h 3002525"/>
                <a:gd name="connsiteX5" fmla="*/ 1740834 w 3152058"/>
                <a:gd name="connsiteY5" fmla="*/ 1331594 h 3002525"/>
                <a:gd name="connsiteX6" fmla="*/ 902634 w 3152058"/>
                <a:gd name="connsiteY6" fmla="*/ 1026795 h 3002525"/>
                <a:gd name="connsiteX0" fmla="*/ 1258234 w 2669458"/>
                <a:gd name="connsiteY0" fmla="*/ 13315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1258234 w 2669458"/>
                <a:gd name="connsiteY5" fmla="*/ 1331594 h 3002525"/>
                <a:gd name="connsiteX0" fmla="*/ 801033 w 2669458"/>
                <a:gd name="connsiteY0" fmla="*/ 11791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801033 w 2669458"/>
                <a:gd name="connsiteY5"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624901 h 2448232"/>
                <a:gd name="connsiteX1" fmla="*/ 311404 w 2980862"/>
                <a:gd name="connsiteY1" fmla="*/ 2372032 h 2448232"/>
                <a:gd name="connsiteX2" fmla="*/ 2980862 w 2980862"/>
                <a:gd name="connsiteY2" fmla="*/ 2448232 h 2448232"/>
                <a:gd name="connsiteX3" fmla="*/ 2789133 w 2980862"/>
                <a:gd name="connsiteY3" fmla="*/ 0 h 2448232"/>
                <a:gd name="connsiteX4" fmla="*/ 1112437 w 2980862"/>
                <a:gd name="connsiteY4" fmla="*/ 624901 h 2448232"/>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147484 w 2015909"/>
                <a:gd name="connsiteY0" fmla="*/ 624901 h 2453700"/>
                <a:gd name="connsiteX1" fmla="*/ 299884 w 2015909"/>
                <a:gd name="connsiteY1" fmla="*/ 2453700 h 2453700"/>
                <a:gd name="connsiteX2" fmla="*/ 2015909 w 2015909"/>
                <a:gd name="connsiteY2" fmla="*/ 2448232 h 2453700"/>
                <a:gd name="connsiteX3" fmla="*/ 1824180 w 2015909"/>
                <a:gd name="connsiteY3" fmla="*/ 0 h 2453700"/>
                <a:gd name="connsiteX4" fmla="*/ 147484 w 2015909"/>
                <a:gd name="connsiteY4" fmla="*/ 624901 h 2453700"/>
                <a:gd name="connsiteX0" fmla="*/ 289282 w 2157707"/>
                <a:gd name="connsiteY0" fmla="*/ 624901 h 2453700"/>
                <a:gd name="connsiteX1" fmla="*/ 141798 w 2157707"/>
                <a:gd name="connsiteY1" fmla="*/ 2453700 h 2453700"/>
                <a:gd name="connsiteX2" fmla="*/ 2157707 w 2157707"/>
                <a:gd name="connsiteY2" fmla="*/ 2448232 h 2453700"/>
                <a:gd name="connsiteX3" fmla="*/ 1965978 w 2157707"/>
                <a:gd name="connsiteY3" fmla="*/ 0 h 2453700"/>
                <a:gd name="connsiteX4" fmla="*/ 289282 w 2157707"/>
                <a:gd name="connsiteY4" fmla="*/ 624901 h 2453700"/>
                <a:gd name="connsiteX0" fmla="*/ 370398 w 2157707"/>
                <a:gd name="connsiteY0" fmla="*/ 548700 h 2453700"/>
                <a:gd name="connsiteX1" fmla="*/ 141798 w 2157707"/>
                <a:gd name="connsiteY1" fmla="*/ 2453700 h 2453700"/>
                <a:gd name="connsiteX2" fmla="*/ 2157707 w 2157707"/>
                <a:gd name="connsiteY2" fmla="*/ 2448232 h 2453700"/>
                <a:gd name="connsiteX3" fmla="*/ 1965978 w 2157707"/>
                <a:gd name="connsiteY3" fmla="*/ 0 h 2453700"/>
                <a:gd name="connsiteX4" fmla="*/ 370398 w 2157707"/>
                <a:gd name="connsiteY4" fmla="*/ 548700 h 2453700"/>
                <a:gd name="connsiteX0" fmla="*/ 370398 w 2157707"/>
                <a:gd name="connsiteY0" fmla="*/ 548700 h 2453700"/>
                <a:gd name="connsiteX1" fmla="*/ 141798 w 2157707"/>
                <a:gd name="connsiteY1" fmla="*/ 2453700 h 2453700"/>
                <a:gd name="connsiteX2" fmla="*/ 2157707 w 2157707"/>
                <a:gd name="connsiteY2" fmla="*/ 2448232 h 2453700"/>
                <a:gd name="connsiteX3" fmla="*/ 1965978 w 2157707"/>
                <a:gd name="connsiteY3" fmla="*/ 0 h 2453700"/>
                <a:gd name="connsiteX4" fmla="*/ 370398 w 2157707"/>
                <a:gd name="connsiteY4" fmla="*/ 548700 h 2453700"/>
                <a:gd name="connsiteX0" fmla="*/ 370398 w 1965978"/>
                <a:gd name="connsiteY0" fmla="*/ 548700 h 2453700"/>
                <a:gd name="connsiteX1" fmla="*/ 141798 w 1965978"/>
                <a:gd name="connsiteY1" fmla="*/ 2453700 h 2453700"/>
                <a:gd name="connsiteX2" fmla="*/ 1437198 w 1965978"/>
                <a:gd name="connsiteY2" fmla="*/ 2453700 h 2453700"/>
                <a:gd name="connsiteX3" fmla="*/ 1965978 w 1965978"/>
                <a:gd name="connsiteY3" fmla="*/ 0 h 2453700"/>
                <a:gd name="connsiteX4" fmla="*/ 370398 w 1965978"/>
                <a:gd name="connsiteY4" fmla="*/ 548700 h 245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5978" h="2453700">
                  <a:moveTo>
                    <a:pt x="370398" y="548700"/>
                  </a:moveTo>
                  <a:cubicBezTo>
                    <a:pt x="184814" y="508347"/>
                    <a:pt x="0" y="2088360"/>
                    <a:pt x="141798" y="2453700"/>
                  </a:cubicBezTo>
                  <a:lnTo>
                    <a:pt x="1437198" y="2453700"/>
                  </a:lnTo>
                  <a:lnTo>
                    <a:pt x="1965978" y="0"/>
                  </a:lnTo>
                  <a:cubicBezTo>
                    <a:pt x="1062639" y="652617"/>
                    <a:pt x="854661" y="85095"/>
                    <a:pt x="370398" y="548700"/>
                  </a:cubicBezTo>
                  <a:close/>
                </a:path>
              </a:pathLst>
            </a:custGeom>
            <a:solidFill>
              <a:srgbClr val="FFFFFF"/>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470343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010CB-721D-4EA0-A5D6-59CAEDF55665}"/>
              </a:ext>
            </a:extLst>
          </p:cNvPr>
          <p:cNvSpPr>
            <a:spLocks noGrp="1"/>
          </p:cNvSpPr>
          <p:nvPr>
            <p:ph type="title"/>
          </p:nvPr>
        </p:nvSpPr>
        <p:spPr/>
        <p:txBody>
          <a:bodyPr>
            <a:normAutofit/>
          </a:bodyPr>
          <a:lstStyle/>
          <a:p>
            <a:r>
              <a:rPr lang="en-US" dirty="0"/>
              <a:t>Prolog</a:t>
            </a:r>
            <a:br>
              <a:rPr lang="en-US" dirty="0"/>
            </a:br>
            <a:r>
              <a:rPr lang="en-US" dirty="0"/>
              <a:t>Variables Examples</a:t>
            </a:r>
          </a:p>
        </p:txBody>
      </p:sp>
      <p:sp>
        <p:nvSpPr>
          <p:cNvPr id="3" name="Content Placeholder 2">
            <a:extLst>
              <a:ext uri="{FF2B5EF4-FFF2-40B4-BE49-F238E27FC236}">
                <a16:creationId xmlns:a16="http://schemas.microsoft.com/office/drawing/2014/main" id="{F1A8A2F7-CD60-45FF-B95E-8B66D5F4EA4B}"/>
              </a:ext>
            </a:extLst>
          </p:cNvPr>
          <p:cNvSpPr>
            <a:spLocks noGrp="1"/>
          </p:cNvSpPr>
          <p:nvPr>
            <p:ph idx="1"/>
          </p:nvPr>
        </p:nvSpPr>
        <p:spPr/>
        <p:txBody>
          <a:bodyPr>
            <a:normAutofit/>
          </a:bodyPr>
          <a:lstStyle/>
          <a:p>
            <a:r>
              <a:rPr lang="en-US" dirty="0"/>
              <a:t>Facts:</a:t>
            </a:r>
          </a:p>
          <a:p>
            <a:pPr lvl="1"/>
            <a:r>
              <a:rPr lang="en-US" dirty="0"/>
              <a:t>like(</a:t>
            </a:r>
            <a:r>
              <a:rPr lang="en-US" dirty="0" err="1"/>
              <a:t>lina,horse_riding</a:t>
            </a:r>
            <a:r>
              <a:rPr lang="en-US" dirty="0"/>
              <a:t>).</a:t>
            </a:r>
          </a:p>
          <a:p>
            <a:pPr lvl="1"/>
            <a:r>
              <a:rPr lang="en-US" dirty="0"/>
              <a:t>like(</a:t>
            </a:r>
            <a:r>
              <a:rPr lang="en-US" dirty="0" err="1"/>
              <a:t>ahmad</a:t>
            </a:r>
            <a:r>
              <a:rPr lang="en-US" dirty="0"/>
              <a:t>, reading).</a:t>
            </a:r>
          </a:p>
          <a:p>
            <a:pPr lvl="1"/>
            <a:endParaRPr lang="en-US" dirty="0"/>
          </a:p>
          <a:p>
            <a:r>
              <a:rPr lang="en-US" dirty="0"/>
              <a:t>Query1: ?- like(</a:t>
            </a:r>
            <a:r>
              <a:rPr lang="en-US" dirty="0" err="1"/>
              <a:t>lina</a:t>
            </a:r>
            <a:r>
              <a:rPr lang="en-US" dirty="0"/>
              <a:t>, Y).               Y is variable 	“What does </a:t>
            </a:r>
            <a:r>
              <a:rPr lang="en-US" dirty="0" err="1"/>
              <a:t>lina</a:t>
            </a:r>
            <a:r>
              <a:rPr lang="en-US" dirty="0"/>
              <a:t> like?”</a:t>
            </a:r>
          </a:p>
          <a:p>
            <a:pPr lvl="1"/>
            <a:r>
              <a:rPr lang="en-US" dirty="0">
                <a:solidFill>
                  <a:srgbClr val="FF0000"/>
                </a:solidFill>
              </a:rPr>
              <a:t>Result: Y=</a:t>
            </a:r>
            <a:r>
              <a:rPr lang="en-US" dirty="0" err="1">
                <a:solidFill>
                  <a:srgbClr val="FF0000"/>
                </a:solidFill>
              </a:rPr>
              <a:t>horse_riding</a:t>
            </a:r>
            <a:endParaRPr lang="en-US" dirty="0">
              <a:solidFill>
                <a:srgbClr val="FF0000"/>
              </a:solidFill>
            </a:endParaRPr>
          </a:p>
          <a:p>
            <a:pPr lvl="1"/>
            <a:endParaRPr lang="en-US" dirty="0"/>
          </a:p>
          <a:p>
            <a:r>
              <a:rPr lang="en-US" dirty="0"/>
              <a:t>Query2: ?-like(X, reading).</a:t>
            </a:r>
          </a:p>
          <a:p>
            <a:pPr lvl="1"/>
            <a:r>
              <a:rPr lang="en-US" dirty="0">
                <a:solidFill>
                  <a:srgbClr val="FF0000"/>
                </a:solidFill>
              </a:rPr>
              <a:t>Result: X=</a:t>
            </a:r>
            <a:r>
              <a:rPr lang="en-US" dirty="0" err="1">
                <a:solidFill>
                  <a:srgbClr val="FF0000"/>
                </a:solidFill>
              </a:rPr>
              <a:t>ahmad</a:t>
            </a:r>
            <a:endParaRPr lang="en-US" dirty="0">
              <a:solidFill>
                <a:srgbClr val="FF0000"/>
              </a:solidFill>
            </a:endParaRPr>
          </a:p>
          <a:p>
            <a:endParaRPr lang="en-US" dirty="0"/>
          </a:p>
        </p:txBody>
      </p:sp>
      <p:sp>
        <p:nvSpPr>
          <p:cNvPr id="4" name="Slide Number Placeholder 3">
            <a:extLst>
              <a:ext uri="{FF2B5EF4-FFF2-40B4-BE49-F238E27FC236}">
                <a16:creationId xmlns:a16="http://schemas.microsoft.com/office/drawing/2014/main" id="{4DA27991-F4E5-4764-9DBF-81D6F4759F18}"/>
              </a:ext>
            </a:extLst>
          </p:cNvPr>
          <p:cNvSpPr>
            <a:spLocks noGrp="1"/>
          </p:cNvSpPr>
          <p:nvPr>
            <p:ph type="sldNum" sz="quarter" idx="12"/>
          </p:nvPr>
        </p:nvSpPr>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51783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 Beta Pruning</a:t>
            </a:r>
          </a:p>
        </p:txBody>
      </p:sp>
      <p:sp>
        <p:nvSpPr>
          <p:cNvPr id="4" name="Slide Number Placeholder 3">
            <a:extLst>
              <a:ext uri="{FF2B5EF4-FFF2-40B4-BE49-F238E27FC236}">
                <a16:creationId xmlns:a16="http://schemas.microsoft.com/office/drawing/2014/main" id="{803F0550-7284-49B3-A310-C96609082FC8}"/>
              </a:ext>
            </a:extLst>
          </p:cNvPr>
          <p:cNvSpPr>
            <a:spLocks noGrp="1"/>
          </p:cNvSpPr>
          <p:nvPr>
            <p:ph type="sldNum" sz="quarter" idx="12"/>
          </p:nvPr>
        </p:nvSpPr>
        <p:spPr/>
        <p:txBody>
          <a:bodyPr/>
          <a:lstStyle/>
          <a:p>
            <a:fld id="{69E57DC2-970A-4B3E-BB1C-7A09969E49DF}" type="slidenum">
              <a:rPr lang="en-US" smtClean="0"/>
              <a:t>130</a:t>
            </a:fld>
            <a:endParaRPr lang="en-US" dirty="0"/>
          </a:p>
        </p:txBody>
      </p:sp>
      <p:grpSp>
        <p:nvGrpSpPr>
          <p:cNvPr id="17" name="Group 16">
            <a:extLst>
              <a:ext uri="{FF2B5EF4-FFF2-40B4-BE49-F238E27FC236}">
                <a16:creationId xmlns:a16="http://schemas.microsoft.com/office/drawing/2014/main" id="{01BEEB2D-C8CE-49FF-8ED0-1AB56C194A67}"/>
              </a:ext>
            </a:extLst>
          </p:cNvPr>
          <p:cNvGrpSpPr/>
          <p:nvPr/>
        </p:nvGrpSpPr>
        <p:grpSpPr>
          <a:xfrm>
            <a:off x="1736020" y="2289376"/>
            <a:ext cx="8872360" cy="3987130"/>
            <a:chOff x="1600201" y="2133600"/>
            <a:chExt cx="8985505" cy="4038600"/>
          </a:xfrm>
        </p:grpSpPr>
        <p:pic>
          <p:nvPicPr>
            <p:cNvPr id="18" name="Picture 2">
              <a:extLst>
                <a:ext uri="{FF2B5EF4-FFF2-40B4-BE49-F238E27FC236}">
                  <a16:creationId xmlns:a16="http://schemas.microsoft.com/office/drawing/2014/main" id="{DB2F3C94-4DBB-47B4-AF7B-978375C31813}"/>
                </a:ext>
              </a:extLst>
            </p:cNvPr>
            <p:cNvPicPr>
              <a:picLocks noChangeAspect="1" noChangeArrowheads="1"/>
            </p:cNvPicPr>
            <p:nvPr/>
          </p:nvPicPr>
          <p:blipFill>
            <a:blip r:embed="rId3" cstate="print"/>
            <a:srcRect/>
            <a:stretch>
              <a:fillRect/>
            </a:stretch>
          </p:blipFill>
          <p:spPr bwMode="auto">
            <a:xfrm>
              <a:off x="1600201" y="2133600"/>
              <a:ext cx="8973109" cy="4038600"/>
            </a:xfrm>
            <a:prstGeom prst="rect">
              <a:avLst/>
            </a:prstGeom>
            <a:noFill/>
            <a:ln w="9525">
              <a:solidFill>
                <a:schemeClr val="accent1"/>
              </a:solidFill>
              <a:miter lim="800000"/>
              <a:headEnd/>
              <a:tailEnd/>
            </a:ln>
          </p:spPr>
        </p:pic>
        <p:sp>
          <p:nvSpPr>
            <p:cNvPr id="19" name="Freeform 6">
              <a:extLst>
                <a:ext uri="{FF2B5EF4-FFF2-40B4-BE49-F238E27FC236}">
                  <a16:creationId xmlns:a16="http://schemas.microsoft.com/office/drawing/2014/main" id="{D09B0B7E-7525-49DE-A530-48EFCA7F65C1}"/>
                </a:ext>
              </a:extLst>
            </p:cNvPr>
            <p:cNvSpPr/>
            <p:nvPr/>
          </p:nvSpPr>
          <p:spPr>
            <a:xfrm>
              <a:off x="8793481" y="3813048"/>
              <a:ext cx="1792225" cy="2346960"/>
            </a:xfrm>
            <a:custGeom>
              <a:avLst/>
              <a:gdLst>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209368 w 5397910"/>
                <a:gd name="connsiteY7"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433052 w 5397910"/>
                <a:gd name="connsiteY7" fmla="*/ 4031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17564 h 3365448"/>
                <a:gd name="connsiteX1" fmla="*/ 678426 w 5397910"/>
                <a:gd name="connsiteY1" fmla="*/ 1389164 h 3365448"/>
                <a:gd name="connsiteX2" fmla="*/ 0 w 5397910"/>
                <a:gd name="connsiteY2" fmla="*/ 3291706 h 3365448"/>
                <a:gd name="connsiteX3" fmla="*/ 5397910 w 5397910"/>
                <a:gd name="connsiteY3" fmla="*/ 3365448 h 3365448"/>
                <a:gd name="connsiteX4" fmla="*/ 5206181 w 5397910"/>
                <a:gd name="connsiteY4" fmla="*/ 917216 h 3365448"/>
                <a:gd name="connsiteX5" fmla="*/ 2042652 w 5397910"/>
                <a:gd name="connsiteY5" fmla="*/ 39687 h 3365448"/>
                <a:gd name="connsiteX6" fmla="*/ 1433052 w 5397910"/>
                <a:gd name="connsiteY6" fmla="*/ 115887 h 3365448"/>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7" fmla="*/ 1283110 w 5397910"/>
                <a:gd name="connsiteY7"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23351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3110 w 5397910"/>
                <a:gd name="connsiteY6" fmla="*/ 23351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76200 h 3352800"/>
                <a:gd name="connsiteX1" fmla="*/ 678426 w 5397910"/>
                <a:gd name="connsiteY1" fmla="*/ 1376516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1280652 w 5397910"/>
                <a:gd name="connsiteY0" fmla="*/ 76200 h 3352800"/>
                <a:gd name="connsiteX1" fmla="*/ 2728452 w 5397910"/>
                <a:gd name="connsiteY1" fmla="*/ 1981200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0 w 4117258"/>
                <a:gd name="connsiteY0" fmla="*/ 76200 h 3352800"/>
                <a:gd name="connsiteX1" fmla="*/ 1447800 w 4117258"/>
                <a:gd name="connsiteY1" fmla="*/ 1981200 h 3352800"/>
                <a:gd name="connsiteX2" fmla="*/ 19050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4800"/>
                <a:gd name="connsiteY0" fmla="*/ 76200 h 3352800"/>
                <a:gd name="connsiteX1" fmla="*/ 1445342 w 4114800"/>
                <a:gd name="connsiteY1" fmla="*/ 1981200 h 3352800"/>
                <a:gd name="connsiteX2" fmla="*/ 1445342 w 4114800"/>
                <a:gd name="connsiteY2" fmla="*/ 3276600 h 3352800"/>
                <a:gd name="connsiteX3" fmla="*/ 4114800 w 4114800"/>
                <a:gd name="connsiteY3" fmla="*/ 3352800 h 3352800"/>
                <a:gd name="connsiteX4" fmla="*/ 3923071 w 4114800"/>
                <a:gd name="connsiteY4" fmla="*/ 904568 h 3352800"/>
                <a:gd name="connsiteX5" fmla="*/ 835742 w 4114800"/>
                <a:gd name="connsiteY5" fmla="*/ 0 h 3352800"/>
                <a:gd name="connsiteX6" fmla="*/ 0 w 4114800"/>
                <a:gd name="connsiteY6" fmla="*/ 76200 h 3352800"/>
                <a:gd name="connsiteX0" fmla="*/ 0 w 4114800"/>
                <a:gd name="connsiteY0" fmla="*/ 40250 h 3316850"/>
                <a:gd name="connsiteX1" fmla="*/ 1445342 w 4114800"/>
                <a:gd name="connsiteY1" fmla="*/ 1945250 h 3316850"/>
                <a:gd name="connsiteX2" fmla="*/ 1445342 w 4114800"/>
                <a:gd name="connsiteY2" fmla="*/ 3240650 h 3316850"/>
                <a:gd name="connsiteX3" fmla="*/ 4114800 w 4114800"/>
                <a:gd name="connsiteY3" fmla="*/ 3316850 h 3316850"/>
                <a:gd name="connsiteX4" fmla="*/ 3923071 w 4114800"/>
                <a:gd name="connsiteY4" fmla="*/ 868618 h 3316850"/>
                <a:gd name="connsiteX5" fmla="*/ 838200 w 4114800"/>
                <a:gd name="connsiteY5" fmla="*/ 40250 h 3316850"/>
                <a:gd name="connsiteX6" fmla="*/ 0 w 4114800"/>
                <a:gd name="connsiteY6" fmla="*/ 40250 h 3316850"/>
                <a:gd name="connsiteX0" fmla="*/ 0 w 4114800"/>
                <a:gd name="connsiteY0" fmla="*/ 35487 h 3312087"/>
                <a:gd name="connsiteX1" fmla="*/ 1445342 w 4114800"/>
                <a:gd name="connsiteY1" fmla="*/ 1940487 h 3312087"/>
                <a:gd name="connsiteX2" fmla="*/ 1445342 w 4114800"/>
                <a:gd name="connsiteY2" fmla="*/ 3235887 h 3312087"/>
                <a:gd name="connsiteX3" fmla="*/ 4114800 w 4114800"/>
                <a:gd name="connsiteY3" fmla="*/ 3312087 h 3312087"/>
                <a:gd name="connsiteX4" fmla="*/ 3923071 w 4114800"/>
                <a:gd name="connsiteY4" fmla="*/ 863855 h 3312087"/>
                <a:gd name="connsiteX5" fmla="*/ 838200 w 4114800"/>
                <a:gd name="connsiteY5" fmla="*/ 35487 h 3312087"/>
                <a:gd name="connsiteX6" fmla="*/ 0 w 4114800"/>
                <a:gd name="connsiteY6" fmla="*/ 35487 h 3312087"/>
                <a:gd name="connsiteX0" fmla="*/ 0 w 4114800"/>
                <a:gd name="connsiteY0" fmla="*/ 0 h 3276600"/>
                <a:gd name="connsiteX1" fmla="*/ 1445342 w 4114800"/>
                <a:gd name="connsiteY1" fmla="*/ 1905000 h 3276600"/>
                <a:gd name="connsiteX2" fmla="*/ 1445342 w 4114800"/>
                <a:gd name="connsiteY2" fmla="*/ 3200400 h 3276600"/>
                <a:gd name="connsiteX3" fmla="*/ 4114800 w 4114800"/>
                <a:gd name="connsiteY3" fmla="*/ 3276600 h 3276600"/>
                <a:gd name="connsiteX4" fmla="*/ 3923071 w 4114800"/>
                <a:gd name="connsiteY4" fmla="*/ 828368 h 3276600"/>
                <a:gd name="connsiteX5" fmla="*/ 838200 w 4114800"/>
                <a:gd name="connsiteY5" fmla="*/ 0 h 3276600"/>
                <a:gd name="connsiteX6" fmla="*/ 0 w 4114800"/>
                <a:gd name="connsiteY6" fmla="*/ 0 h 3276600"/>
                <a:gd name="connsiteX0" fmla="*/ 0 w 4114800"/>
                <a:gd name="connsiteY0" fmla="*/ 21199 h 3297799"/>
                <a:gd name="connsiteX1" fmla="*/ 1445342 w 4114800"/>
                <a:gd name="connsiteY1" fmla="*/ 1926199 h 3297799"/>
                <a:gd name="connsiteX2" fmla="*/ 1445342 w 4114800"/>
                <a:gd name="connsiteY2" fmla="*/ 3221599 h 3297799"/>
                <a:gd name="connsiteX3" fmla="*/ 4114800 w 4114800"/>
                <a:gd name="connsiteY3" fmla="*/ 3297799 h 3297799"/>
                <a:gd name="connsiteX4" fmla="*/ 3923071 w 4114800"/>
                <a:gd name="connsiteY4" fmla="*/ 849567 h 3297799"/>
                <a:gd name="connsiteX5" fmla="*/ 838200 w 4114800"/>
                <a:gd name="connsiteY5" fmla="*/ 21199 h 3297799"/>
                <a:gd name="connsiteX6" fmla="*/ 0 w 4114800"/>
                <a:gd name="connsiteY6" fmla="*/ 21199 h 3297799"/>
                <a:gd name="connsiteX0" fmla="*/ 1227969 w 3477393"/>
                <a:gd name="connsiteY0" fmla="*/ 1300870 h 3276600"/>
                <a:gd name="connsiteX1" fmla="*/ 807935 w 3477393"/>
                <a:gd name="connsiteY1" fmla="*/ 1905000 h 3276600"/>
                <a:gd name="connsiteX2" fmla="*/ 807935 w 3477393"/>
                <a:gd name="connsiteY2" fmla="*/ 3200400 h 3276600"/>
                <a:gd name="connsiteX3" fmla="*/ 3477393 w 3477393"/>
                <a:gd name="connsiteY3" fmla="*/ 3276600 h 3276600"/>
                <a:gd name="connsiteX4" fmla="*/ 3285664 w 3477393"/>
                <a:gd name="connsiteY4" fmla="*/ 828368 h 3276600"/>
                <a:gd name="connsiteX5" fmla="*/ 200793 w 3477393"/>
                <a:gd name="connsiteY5" fmla="*/ 0 h 3276600"/>
                <a:gd name="connsiteX6" fmla="*/ 1227969 w 3477393"/>
                <a:gd name="connsiteY6" fmla="*/ 1300870 h 3276600"/>
                <a:gd name="connsiteX0" fmla="*/ 902634 w 3152058"/>
                <a:gd name="connsiteY0" fmla="*/ 1026795 h 3002525"/>
                <a:gd name="connsiteX1" fmla="*/ 482600 w 3152058"/>
                <a:gd name="connsiteY1" fmla="*/ 1630925 h 3002525"/>
                <a:gd name="connsiteX2" fmla="*/ 482600 w 3152058"/>
                <a:gd name="connsiteY2" fmla="*/ 2926325 h 3002525"/>
                <a:gd name="connsiteX3" fmla="*/ 3152058 w 3152058"/>
                <a:gd name="connsiteY3" fmla="*/ 3002525 h 3002525"/>
                <a:gd name="connsiteX4" fmla="*/ 2960329 w 3152058"/>
                <a:gd name="connsiteY4" fmla="*/ 554293 h 3002525"/>
                <a:gd name="connsiteX5" fmla="*/ 1740834 w 3152058"/>
                <a:gd name="connsiteY5" fmla="*/ 1331594 h 3002525"/>
                <a:gd name="connsiteX6" fmla="*/ 902634 w 3152058"/>
                <a:gd name="connsiteY6" fmla="*/ 1026795 h 3002525"/>
                <a:gd name="connsiteX0" fmla="*/ 1258234 w 2669458"/>
                <a:gd name="connsiteY0" fmla="*/ 13315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1258234 w 2669458"/>
                <a:gd name="connsiteY5" fmla="*/ 1331594 h 3002525"/>
                <a:gd name="connsiteX0" fmla="*/ 801033 w 2669458"/>
                <a:gd name="connsiteY0" fmla="*/ 11791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801033 w 2669458"/>
                <a:gd name="connsiteY5"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624901 h 2448232"/>
                <a:gd name="connsiteX1" fmla="*/ 311404 w 2980862"/>
                <a:gd name="connsiteY1" fmla="*/ 2372032 h 2448232"/>
                <a:gd name="connsiteX2" fmla="*/ 2980862 w 2980862"/>
                <a:gd name="connsiteY2" fmla="*/ 2448232 h 2448232"/>
                <a:gd name="connsiteX3" fmla="*/ 2789133 w 2980862"/>
                <a:gd name="connsiteY3" fmla="*/ 0 h 2448232"/>
                <a:gd name="connsiteX4" fmla="*/ 1112437 w 2980862"/>
                <a:gd name="connsiteY4" fmla="*/ 624901 h 2448232"/>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147484 w 2015909"/>
                <a:gd name="connsiteY0" fmla="*/ 624901 h 2453700"/>
                <a:gd name="connsiteX1" fmla="*/ 299884 w 2015909"/>
                <a:gd name="connsiteY1" fmla="*/ 2453700 h 2453700"/>
                <a:gd name="connsiteX2" fmla="*/ 2015909 w 2015909"/>
                <a:gd name="connsiteY2" fmla="*/ 2448232 h 2453700"/>
                <a:gd name="connsiteX3" fmla="*/ 1824180 w 2015909"/>
                <a:gd name="connsiteY3" fmla="*/ 0 h 2453700"/>
                <a:gd name="connsiteX4" fmla="*/ 147484 w 2015909"/>
                <a:gd name="connsiteY4" fmla="*/ 624901 h 2453700"/>
                <a:gd name="connsiteX0" fmla="*/ 147484 w 2015909"/>
                <a:gd name="connsiteY0" fmla="*/ 624901 h 2453700"/>
                <a:gd name="connsiteX1" fmla="*/ 1366684 w 2015909"/>
                <a:gd name="connsiteY1" fmla="*/ 2453700 h 2453700"/>
                <a:gd name="connsiteX2" fmla="*/ 2015909 w 2015909"/>
                <a:gd name="connsiteY2" fmla="*/ 2448232 h 2453700"/>
                <a:gd name="connsiteX3" fmla="*/ 1824180 w 2015909"/>
                <a:gd name="connsiteY3" fmla="*/ 0 h 2453700"/>
                <a:gd name="connsiteX4" fmla="*/ 147484 w 2015909"/>
                <a:gd name="connsiteY4" fmla="*/ 624901 h 2453700"/>
                <a:gd name="connsiteX0" fmla="*/ 0 w 1868425"/>
                <a:gd name="connsiteY0" fmla="*/ 624901 h 2453700"/>
                <a:gd name="connsiteX1" fmla="*/ 1219200 w 1868425"/>
                <a:gd name="connsiteY1" fmla="*/ 2453700 h 2453700"/>
                <a:gd name="connsiteX2" fmla="*/ 1868425 w 1868425"/>
                <a:gd name="connsiteY2" fmla="*/ 2448232 h 2453700"/>
                <a:gd name="connsiteX3" fmla="*/ 1676696 w 1868425"/>
                <a:gd name="connsiteY3" fmla="*/ 0 h 2453700"/>
                <a:gd name="connsiteX4" fmla="*/ 0 w 1868425"/>
                <a:gd name="connsiteY4" fmla="*/ 624901 h 2453700"/>
                <a:gd name="connsiteX0" fmla="*/ 0 w 1792225"/>
                <a:gd name="connsiteY0" fmla="*/ 624900 h 2453700"/>
                <a:gd name="connsiteX1" fmla="*/ 1143000 w 1792225"/>
                <a:gd name="connsiteY1" fmla="*/ 2453700 h 2453700"/>
                <a:gd name="connsiteX2" fmla="*/ 1792225 w 1792225"/>
                <a:gd name="connsiteY2" fmla="*/ 2448232 h 2453700"/>
                <a:gd name="connsiteX3" fmla="*/ 1600496 w 1792225"/>
                <a:gd name="connsiteY3" fmla="*/ 0 h 2453700"/>
                <a:gd name="connsiteX4" fmla="*/ 0 w 1792225"/>
                <a:gd name="connsiteY4" fmla="*/ 624900 h 2453700"/>
                <a:gd name="connsiteX0" fmla="*/ 0 w 1792225"/>
                <a:gd name="connsiteY0" fmla="*/ 548700 h 2453700"/>
                <a:gd name="connsiteX1" fmla="*/ 1143000 w 1792225"/>
                <a:gd name="connsiteY1" fmla="*/ 2453700 h 2453700"/>
                <a:gd name="connsiteX2" fmla="*/ 1792225 w 1792225"/>
                <a:gd name="connsiteY2" fmla="*/ 2448232 h 2453700"/>
                <a:gd name="connsiteX3" fmla="*/ 1600496 w 1792225"/>
                <a:gd name="connsiteY3" fmla="*/ 0 h 2453700"/>
                <a:gd name="connsiteX4" fmla="*/ 0 w 1792225"/>
                <a:gd name="connsiteY4" fmla="*/ 548700 h 2453700"/>
                <a:gd name="connsiteX0" fmla="*/ 0 w 1792225"/>
                <a:gd name="connsiteY0" fmla="*/ 548700 h 2453700"/>
                <a:gd name="connsiteX1" fmla="*/ 1143000 w 1792225"/>
                <a:gd name="connsiteY1" fmla="*/ 2453700 h 2453700"/>
                <a:gd name="connsiteX2" fmla="*/ 1792225 w 1792225"/>
                <a:gd name="connsiteY2" fmla="*/ 2448232 h 2453700"/>
                <a:gd name="connsiteX3" fmla="*/ 1600496 w 1792225"/>
                <a:gd name="connsiteY3" fmla="*/ 0 h 2453700"/>
                <a:gd name="connsiteX4" fmla="*/ 0 w 1792225"/>
                <a:gd name="connsiteY4" fmla="*/ 548700 h 2453700"/>
                <a:gd name="connsiteX0" fmla="*/ 0 w 1792225"/>
                <a:gd name="connsiteY0" fmla="*/ 624900 h 2453700"/>
                <a:gd name="connsiteX1" fmla="*/ 1143000 w 1792225"/>
                <a:gd name="connsiteY1" fmla="*/ 2453700 h 2453700"/>
                <a:gd name="connsiteX2" fmla="*/ 1792225 w 1792225"/>
                <a:gd name="connsiteY2" fmla="*/ 2448232 h 2453700"/>
                <a:gd name="connsiteX3" fmla="*/ 1600496 w 1792225"/>
                <a:gd name="connsiteY3" fmla="*/ 0 h 2453700"/>
                <a:gd name="connsiteX4" fmla="*/ 0 w 1792225"/>
                <a:gd name="connsiteY4" fmla="*/ 624900 h 2453700"/>
                <a:gd name="connsiteX0" fmla="*/ 0 w 1792225"/>
                <a:gd name="connsiteY0" fmla="*/ 624900 h 2453700"/>
                <a:gd name="connsiteX1" fmla="*/ 1143000 w 1792225"/>
                <a:gd name="connsiteY1" fmla="*/ 2453700 h 2453700"/>
                <a:gd name="connsiteX2" fmla="*/ 1792225 w 1792225"/>
                <a:gd name="connsiteY2" fmla="*/ 2448232 h 2453700"/>
                <a:gd name="connsiteX3" fmla="*/ 1600496 w 1792225"/>
                <a:gd name="connsiteY3" fmla="*/ 0 h 2453700"/>
                <a:gd name="connsiteX4" fmla="*/ 0 w 1792225"/>
                <a:gd name="connsiteY4" fmla="*/ 624900 h 2453700"/>
                <a:gd name="connsiteX0" fmla="*/ 0 w 1868425"/>
                <a:gd name="connsiteY0" fmla="*/ 624900 h 2453700"/>
                <a:gd name="connsiteX1" fmla="*/ 1219200 w 1868425"/>
                <a:gd name="connsiteY1" fmla="*/ 2453700 h 2453700"/>
                <a:gd name="connsiteX2" fmla="*/ 1868425 w 1868425"/>
                <a:gd name="connsiteY2" fmla="*/ 2448232 h 2453700"/>
                <a:gd name="connsiteX3" fmla="*/ 1676696 w 1868425"/>
                <a:gd name="connsiteY3" fmla="*/ 0 h 2453700"/>
                <a:gd name="connsiteX4" fmla="*/ 0 w 1868425"/>
                <a:gd name="connsiteY4" fmla="*/ 624900 h 2453700"/>
                <a:gd name="connsiteX0" fmla="*/ 0 w 1792225"/>
                <a:gd name="connsiteY0" fmla="*/ 624900 h 2453700"/>
                <a:gd name="connsiteX1" fmla="*/ 1143000 w 1792225"/>
                <a:gd name="connsiteY1" fmla="*/ 2453700 h 2453700"/>
                <a:gd name="connsiteX2" fmla="*/ 1792225 w 1792225"/>
                <a:gd name="connsiteY2" fmla="*/ 2448232 h 2453700"/>
                <a:gd name="connsiteX3" fmla="*/ 1600496 w 1792225"/>
                <a:gd name="connsiteY3" fmla="*/ 0 h 2453700"/>
                <a:gd name="connsiteX4" fmla="*/ 0 w 1792225"/>
                <a:gd name="connsiteY4" fmla="*/ 624900 h 2453700"/>
                <a:gd name="connsiteX0" fmla="*/ 0 w 1792225"/>
                <a:gd name="connsiteY0" fmla="*/ 548700 h 2453700"/>
                <a:gd name="connsiteX1" fmla="*/ 1143000 w 1792225"/>
                <a:gd name="connsiteY1" fmla="*/ 2453700 h 2453700"/>
                <a:gd name="connsiteX2" fmla="*/ 1792225 w 1792225"/>
                <a:gd name="connsiteY2" fmla="*/ 2448232 h 2453700"/>
                <a:gd name="connsiteX3" fmla="*/ 1600496 w 1792225"/>
                <a:gd name="connsiteY3" fmla="*/ 0 h 2453700"/>
                <a:gd name="connsiteX4" fmla="*/ 0 w 1792225"/>
                <a:gd name="connsiteY4" fmla="*/ 548700 h 2453700"/>
                <a:gd name="connsiteX0" fmla="*/ 0 w 1792225"/>
                <a:gd name="connsiteY0" fmla="*/ 548700 h 2453700"/>
                <a:gd name="connsiteX1" fmla="*/ 1143000 w 1792225"/>
                <a:gd name="connsiteY1" fmla="*/ 2453700 h 2453700"/>
                <a:gd name="connsiteX2" fmla="*/ 1792225 w 1792225"/>
                <a:gd name="connsiteY2" fmla="*/ 2448232 h 2453700"/>
                <a:gd name="connsiteX3" fmla="*/ 1600496 w 1792225"/>
                <a:gd name="connsiteY3" fmla="*/ 0 h 2453700"/>
                <a:gd name="connsiteX4" fmla="*/ 0 w 1792225"/>
                <a:gd name="connsiteY4" fmla="*/ 548700 h 2453700"/>
                <a:gd name="connsiteX0" fmla="*/ 0 w 1792225"/>
                <a:gd name="connsiteY0" fmla="*/ 548700 h 2453700"/>
                <a:gd name="connsiteX1" fmla="*/ 1143000 w 1792225"/>
                <a:gd name="connsiteY1" fmla="*/ 2453700 h 2453700"/>
                <a:gd name="connsiteX2" fmla="*/ 1792225 w 1792225"/>
                <a:gd name="connsiteY2" fmla="*/ 2448232 h 2453700"/>
                <a:gd name="connsiteX3" fmla="*/ 1600496 w 1792225"/>
                <a:gd name="connsiteY3" fmla="*/ 0 h 2453700"/>
                <a:gd name="connsiteX4" fmla="*/ 0 w 1792225"/>
                <a:gd name="connsiteY4" fmla="*/ 548700 h 2453700"/>
                <a:gd name="connsiteX0" fmla="*/ 0 w 1868425"/>
                <a:gd name="connsiteY0" fmla="*/ 548700 h 2453700"/>
                <a:gd name="connsiteX1" fmla="*/ 1219200 w 1868425"/>
                <a:gd name="connsiteY1" fmla="*/ 2453700 h 2453700"/>
                <a:gd name="connsiteX2" fmla="*/ 1868425 w 1868425"/>
                <a:gd name="connsiteY2" fmla="*/ 2448232 h 2453700"/>
                <a:gd name="connsiteX3" fmla="*/ 1676696 w 1868425"/>
                <a:gd name="connsiteY3" fmla="*/ 0 h 2453700"/>
                <a:gd name="connsiteX4" fmla="*/ 0 w 1868425"/>
                <a:gd name="connsiteY4" fmla="*/ 548700 h 2453700"/>
                <a:gd name="connsiteX0" fmla="*/ 0 w 1792225"/>
                <a:gd name="connsiteY0" fmla="*/ 548700 h 2453700"/>
                <a:gd name="connsiteX1" fmla="*/ 1143000 w 1792225"/>
                <a:gd name="connsiteY1" fmla="*/ 2453700 h 2453700"/>
                <a:gd name="connsiteX2" fmla="*/ 1792225 w 1792225"/>
                <a:gd name="connsiteY2" fmla="*/ 2448232 h 2453700"/>
                <a:gd name="connsiteX3" fmla="*/ 1600496 w 1792225"/>
                <a:gd name="connsiteY3" fmla="*/ 0 h 2453700"/>
                <a:gd name="connsiteX4" fmla="*/ 0 w 1792225"/>
                <a:gd name="connsiteY4" fmla="*/ 548700 h 2453700"/>
                <a:gd name="connsiteX0" fmla="*/ 0 w 1792225"/>
                <a:gd name="connsiteY0" fmla="*/ 548700 h 2453700"/>
                <a:gd name="connsiteX1" fmla="*/ 1143000 w 1792225"/>
                <a:gd name="connsiteY1" fmla="*/ 2453700 h 2453700"/>
                <a:gd name="connsiteX2" fmla="*/ 1792225 w 1792225"/>
                <a:gd name="connsiteY2" fmla="*/ 2448232 h 2453700"/>
                <a:gd name="connsiteX3" fmla="*/ 1600496 w 1792225"/>
                <a:gd name="connsiteY3" fmla="*/ 0 h 2453700"/>
                <a:gd name="connsiteX4" fmla="*/ 0 w 1792225"/>
                <a:gd name="connsiteY4" fmla="*/ 548700 h 245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225" h="2453700">
                  <a:moveTo>
                    <a:pt x="0" y="548700"/>
                  </a:moveTo>
                  <a:cubicBezTo>
                    <a:pt x="430161" y="1312749"/>
                    <a:pt x="1001202" y="2088360"/>
                    <a:pt x="1143000" y="2453700"/>
                  </a:cubicBezTo>
                  <a:lnTo>
                    <a:pt x="1792225" y="2448232"/>
                  </a:lnTo>
                  <a:lnTo>
                    <a:pt x="1600496" y="0"/>
                  </a:lnTo>
                  <a:cubicBezTo>
                    <a:pt x="697157" y="652617"/>
                    <a:pt x="484263" y="85095"/>
                    <a:pt x="0" y="548700"/>
                  </a:cubicBezTo>
                  <a:close/>
                </a:path>
              </a:pathLst>
            </a:custGeom>
            <a:solidFill>
              <a:srgbClr val="FFFFFF"/>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84B7FB0A-C700-45DC-B774-9767D3CD0283}"/>
                </a:ext>
              </a:extLst>
            </p:cNvPr>
            <p:cNvSpPr txBox="1"/>
            <p:nvPr/>
          </p:nvSpPr>
          <p:spPr>
            <a:xfrm>
              <a:off x="3352800" y="3896380"/>
              <a:ext cx="394660" cy="523220"/>
            </a:xfrm>
            <a:prstGeom prst="rect">
              <a:avLst/>
            </a:prstGeom>
            <a:noFill/>
          </p:spPr>
          <p:txBody>
            <a:bodyPr wrap="none" rtlCol="0">
              <a:spAutoFit/>
            </a:bodyPr>
            <a:lstStyle/>
            <a:p>
              <a:r>
                <a:rPr lang="en-US" sz="2800" b="1" dirty="0">
                  <a:solidFill>
                    <a:srgbClr val="FF0000"/>
                  </a:solidFill>
                </a:rPr>
                <a:t>3</a:t>
              </a:r>
            </a:p>
          </p:txBody>
        </p:sp>
        <p:sp>
          <p:nvSpPr>
            <p:cNvPr id="21" name="TextBox 20">
              <a:extLst>
                <a:ext uri="{FF2B5EF4-FFF2-40B4-BE49-F238E27FC236}">
                  <a16:creationId xmlns:a16="http://schemas.microsoft.com/office/drawing/2014/main" id="{A878E3AD-8D86-4CFF-B4A8-3FAF2876E344}"/>
                </a:ext>
              </a:extLst>
            </p:cNvPr>
            <p:cNvSpPr txBox="1"/>
            <p:nvPr/>
          </p:nvSpPr>
          <p:spPr>
            <a:xfrm>
              <a:off x="5715001" y="2438400"/>
              <a:ext cx="591829" cy="523220"/>
            </a:xfrm>
            <a:prstGeom prst="rect">
              <a:avLst/>
            </a:prstGeom>
            <a:noFill/>
          </p:spPr>
          <p:txBody>
            <a:bodyPr wrap="none" rtlCol="0">
              <a:spAutoFit/>
            </a:bodyPr>
            <a:lstStyle/>
            <a:p>
              <a:r>
                <a:rPr lang="en-US" sz="2800" b="1" dirty="0">
                  <a:solidFill>
                    <a:srgbClr val="FF0000"/>
                  </a:solidFill>
                  <a:sym typeface="Symbol"/>
                </a:rPr>
                <a:t></a:t>
              </a:r>
              <a:r>
                <a:rPr lang="en-US" sz="2800" b="1" dirty="0">
                  <a:solidFill>
                    <a:srgbClr val="FF0000"/>
                  </a:solidFill>
                </a:rPr>
                <a:t>3</a:t>
              </a:r>
            </a:p>
          </p:txBody>
        </p:sp>
        <p:sp>
          <p:nvSpPr>
            <p:cNvPr id="22" name="TextBox 21">
              <a:extLst>
                <a:ext uri="{FF2B5EF4-FFF2-40B4-BE49-F238E27FC236}">
                  <a16:creationId xmlns:a16="http://schemas.microsoft.com/office/drawing/2014/main" id="{D6544A6B-404D-4E5B-AC7C-9AF44C9501A4}"/>
                </a:ext>
              </a:extLst>
            </p:cNvPr>
            <p:cNvSpPr txBox="1"/>
            <p:nvPr/>
          </p:nvSpPr>
          <p:spPr>
            <a:xfrm>
              <a:off x="5715001" y="3896380"/>
              <a:ext cx="591829" cy="523220"/>
            </a:xfrm>
            <a:prstGeom prst="rect">
              <a:avLst/>
            </a:prstGeom>
            <a:noFill/>
          </p:spPr>
          <p:txBody>
            <a:bodyPr wrap="none" rtlCol="0">
              <a:spAutoFit/>
            </a:bodyPr>
            <a:lstStyle/>
            <a:p>
              <a:r>
                <a:rPr lang="en-US" sz="2800" b="1" dirty="0">
                  <a:solidFill>
                    <a:srgbClr val="FF0000"/>
                  </a:solidFill>
                  <a:sym typeface="Symbol"/>
                </a:rPr>
                <a:t>2</a:t>
              </a:r>
              <a:endParaRPr lang="en-US" sz="2800" b="1" dirty="0">
                <a:solidFill>
                  <a:srgbClr val="FF0000"/>
                </a:solidFill>
              </a:endParaRPr>
            </a:p>
          </p:txBody>
        </p:sp>
        <p:sp>
          <p:nvSpPr>
            <p:cNvPr id="23" name="Rectangle 22">
              <a:extLst>
                <a:ext uri="{FF2B5EF4-FFF2-40B4-BE49-F238E27FC236}">
                  <a16:creationId xmlns:a16="http://schemas.microsoft.com/office/drawing/2014/main" id="{F89AA644-59EE-493C-B81A-07EDCD6F5D62}"/>
                </a:ext>
              </a:extLst>
            </p:cNvPr>
            <p:cNvSpPr/>
            <p:nvPr/>
          </p:nvSpPr>
          <p:spPr>
            <a:xfrm>
              <a:off x="6400800" y="5779008"/>
              <a:ext cx="1143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9F09A42-348E-40EE-B7F5-68A2ACDB6B13}"/>
                </a:ext>
              </a:extLst>
            </p:cNvPr>
            <p:cNvSpPr txBox="1"/>
            <p:nvPr/>
          </p:nvSpPr>
          <p:spPr>
            <a:xfrm>
              <a:off x="9247590" y="3896380"/>
              <a:ext cx="591829" cy="523220"/>
            </a:xfrm>
            <a:prstGeom prst="rect">
              <a:avLst/>
            </a:prstGeom>
            <a:noFill/>
          </p:spPr>
          <p:txBody>
            <a:bodyPr wrap="none" rtlCol="0">
              <a:spAutoFit/>
            </a:bodyPr>
            <a:lstStyle/>
            <a:p>
              <a:r>
                <a:rPr lang="en-US" sz="2800" b="1" dirty="0">
                  <a:solidFill>
                    <a:srgbClr val="FF0000"/>
                  </a:solidFill>
                  <a:sym typeface="Symbol"/>
                </a:rPr>
                <a:t>5</a:t>
              </a:r>
              <a:endParaRPr lang="en-US" sz="2800" b="1" dirty="0">
                <a:solidFill>
                  <a:srgbClr val="FF0000"/>
                </a:solidFill>
              </a:endParaRPr>
            </a:p>
          </p:txBody>
        </p:sp>
        <p:sp>
          <p:nvSpPr>
            <p:cNvPr id="25" name="Freeform 12">
              <a:extLst>
                <a:ext uri="{FF2B5EF4-FFF2-40B4-BE49-F238E27FC236}">
                  <a16:creationId xmlns:a16="http://schemas.microsoft.com/office/drawing/2014/main" id="{03631B43-239B-42C5-99B5-6A0A6A0FDC68}"/>
                </a:ext>
              </a:extLst>
            </p:cNvPr>
            <p:cNvSpPr/>
            <p:nvPr/>
          </p:nvSpPr>
          <p:spPr>
            <a:xfrm>
              <a:off x="6182802" y="3794700"/>
              <a:ext cx="1965978" cy="2365308"/>
            </a:xfrm>
            <a:custGeom>
              <a:avLst/>
              <a:gdLst>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209368 w 5397910"/>
                <a:gd name="connsiteY7"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433052 w 5397910"/>
                <a:gd name="connsiteY7" fmla="*/ 4031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17564 h 3365448"/>
                <a:gd name="connsiteX1" fmla="*/ 678426 w 5397910"/>
                <a:gd name="connsiteY1" fmla="*/ 1389164 h 3365448"/>
                <a:gd name="connsiteX2" fmla="*/ 0 w 5397910"/>
                <a:gd name="connsiteY2" fmla="*/ 3291706 h 3365448"/>
                <a:gd name="connsiteX3" fmla="*/ 5397910 w 5397910"/>
                <a:gd name="connsiteY3" fmla="*/ 3365448 h 3365448"/>
                <a:gd name="connsiteX4" fmla="*/ 5206181 w 5397910"/>
                <a:gd name="connsiteY4" fmla="*/ 917216 h 3365448"/>
                <a:gd name="connsiteX5" fmla="*/ 2042652 w 5397910"/>
                <a:gd name="connsiteY5" fmla="*/ 39687 h 3365448"/>
                <a:gd name="connsiteX6" fmla="*/ 1433052 w 5397910"/>
                <a:gd name="connsiteY6" fmla="*/ 115887 h 3365448"/>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7" fmla="*/ 1283110 w 5397910"/>
                <a:gd name="connsiteY7"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23351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3110 w 5397910"/>
                <a:gd name="connsiteY6" fmla="*/ 23351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76200 h 3352800"/>
                <a:gd name="connsiteX1" fmla="*/ 678426 w 5397910"/>
                <a:gd name="connsiteY1" fmla="*/ 1376516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1280652 w 5397910"/>
                <a:gd name="connsiteY0" fmla="*/ 76200 h 3352800"/>
                <a:gd name="connsiteX1" fmla="*/ 2728452 w 5397910"/>
                <a:gd name="connsiteY1" fmla="*/ 1981200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0 w 4117258"/>
                <a:gd name="connsiteY0" fmla="*/ 76200 h 3352800"/>
                <a:gd name="connsiteX1" fmla="*/ 1447800 w 4117258"/>
                <a:gd name="connsiteY1" fmla="*/ 1981200 h 3352800"/>
                <a:gd name="connsiteX2" fmla="*/ 19050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4800"/>
                <a:gd name="connsiteY0" fmla="*/ 76200 h 3352800"/>
                <a:gd name="connsiteX1" fmla="*/ 1445342 w 4114800"/>
                <a:gd name="connsiteY1" fmla="*/ 1981200 h 3352800"/>
                <a:gd name="connsiteX2" fmla="*/ 1445342 w 4114800"/>
                <a:gd name="connsiteY2" fmla="*/ 3276600 h 3352800"/>
                <a:gd name="connsiteX3" fmla="*/ 4114800 w 4114800"/>
                <a:gd name="connsiteY3" fmla="*/ 3352800 h 3352800"/>
                <a:gd name="connsiteX4" fmla="*/ 3923071 w 4114800"/>
                <a:gd name="connsiteY4" fmla="*/ 904568 h 3352800"/>
                <a:gd name="connsiteX5" fmla="*/ 835742 w 4114800"/>
                <a:gd name="connsiteY5" fmla="*/ 0 h 3352800"/>
                <a:gd name="connsiteX6" fmla="*/ 0 w 4114800"/>
                <a:gd name="connsiteY6" fmla="*/ 76200 h 3352800"/>
                <a:gd name="connsiteX0" fmla="*/ 0 w 4114800"/>
                <a:gd name="connsiteY0" fmla="*/ 40250 h 3316850"/>
                <a:gd name="connsiteX1" fmla="*/ 1445342 w 4114800"/>
                <a:gd name="connsiteY1" fmla="*/ 1945250 h 3316850"/>
                <a:gd name="connsiteX2" fmla="*/ 1445342 w 4114800"/>
                <a:gd name="connsiteY2" fmla="*/ 3240650 h 3316850"/>
                <a:gd name="connsiteX3" fmla="*/ 4114800 w 4114800"/>
                <a:gd name="connsiteY3" fmla="*/ 3316850 h 3316850"/>
                <a:gd name="connsiteX4" fmla="*/ 3923071 w 4114800"/>
                <a:gd name="connsiteY4" fmla="*/ 868618 h 3316850"/>
                <a:gd name="connsiteX5" fmla="*/ 838200 w 4114800"/>
                <a:gd name="connsiteY5" fmla="*/ 40250 h 3316850"/>
                <a:gd name="connsiteX6" fmla="*/ 0 w 4114800"/>
                <a:gd name="connsiteY6" fmla="*/ 40250 h 3316850"/>
                <a:gd name="connsiteX0" fmla="*/ 0 w 4114800"/>
                <a:gd name="connsiteY0" fmla="*/ 35487 h 3312087"/>
                <a:gd name="connsiteX1" fmla="*/ 1445342 w 4114800"/>
                <a:gd name="connsiteY1" fmla="*/ 1940487 h 3312087"/>
                <a:gd name="connsiteX2" fmla="*/ 1445342 w 4114800"/>
                <a:gd name="connsiteY2" fmla="*/ 3235887 h 3312087"/>
                <a:gd name="connsiteX3" fmla="*/ 4114800 w 4114800"/>
                <a:gd name="connsiteY3" fmla="*/ 3312087 h 3312087"/>
                <a:gd name="connsiteX4" fmla="*/ 3923071 w 4114800"/>
                <a:gd name="connsiteY4" fmla="*/ 863855 h 3312087"/>
                <a:gd name="connsiteX5" fmla="*/ 838200 w 4114800"/>
                <a:gd name="connsiteY5" fmla="*/ 35487 h 3312087"/>
                <a:gd name="connsiteX6" fmla="*/ 0 w 4114800"/>
                <a:gd name="connsiteY6" fmla="*/ 35487 h 3312087"/>
                <a:gd name="connsiteX0" fmla="*/ 0 w 4114800"/>
                <a:gd name="connsiteY0" fmla="*/ 0 h 3276600"/>
                <a:gd name="connsiteX1" fmla="*/ 1445342 w 4114800"/>
                <a:gd name="connsiteY1" fmla="*/ 1905000 h 3276600"/>
                <a:gd name="connsiteX2" fmla="*/ 1445342 w 4114800"/>
                <a:gd name="connsiteY2" fmla="*/ 3200400 h 3276600"/>
                <a:gd name="connsiteX3" fmla="*/ 4114800 w 4114800"/>
                <a:gd name="connsiteY3" fmla="*/ 3276600 h 3276600"/>
                <a:gd name="connsiteX4" fmla="*/ 3923071 w 4114800"/>
                <a:gd name="connsiteY4" fmla="*/ 828368 h 3276600"/>
                <a:gd name="connsiteX5" fmla="*/ 838200 w 4114800"/>
                <a:gd name="connsiteY5" fmla="*/ 0 h 3276600"/>
                <a:gd name="connsiteX6" fmla="*/ 0 w 4114800"/>
                <a:gd name="connsiteY6" fmla="*/ 0 h 3276600"/>
                <a:gd name="connsiteX0" fmla="*/ 0 w 4114800"/>
                <a:gd name="connsiteY0" fmla="*/ 21199 h 3297799"/>
                <a:gd name="connsiteX1" fmla="*/ 1445342 w 4114800"/>
                <a:gd name="connsiteY1" fmla="*/ 1926199 h 3297799"/>
                <a:gd name="connsiteX2" fmla="*/ 1445342 w 4114800"/>
                <a:gd name="connsiteY2" fmla="*/ 3221599 h 3297799"/>
                <a:gd name="connsiteX3" fmla="*/ 4114800 w 4114800"/>
                <a:gd name="connsiteY3" fmla="*/ 3297799 h 3297799"/>
                <a:gd name="connsiteX4" fmla="*/ 3923071 w 4114800"/>
                <a:gd name="connsiteY4" fmla="*/ 849567 h 3297799"/>
                <a:gd name="connsiteX5" fmla="*/ 838200 w 4114800"/>
                <a:gd name="connsiteY5" fmla="*/ 21199 h 3297799"/>
                <a:gd name="connsiteX6" fmla="*/ 0 w 4114800"/>
                <a:gd name="connsiteY6" fmla="*/ 21199 h 3297799"/>
                <a:gd name="connsiteX0" fmla="*/ 1227969 w 3477393"/>
                <a:gd name="connsiteY0" fmla="*/ 1300870 h 3276600"/>
                <a:gd name="connsiteX1" fmla="*/ 807935 w 3477393"/>
                <a:gd name="connsiteY1" fmla="*/ 1905000 h 3276600"/>
                <a:gd name="connsiteX2" fmla="*/ 807935 w 3477393"/>
                <a:gd name="connsiteY2" fmla="*/ 3200400 h 3276600"/>
                <a:gd name="connsiteX3" fmla="*/ 3477393 w 3477393"/>
                <a:gd name="connsiteY3" fmla="*/ 3276600 h 3276600"/>
                <a:gd name="connsiteX4" fmla="*/ 3285664 w 3477393"/>
                <a:gd name="connsiteY4" fmla="*/ 828368 h 3276600"/>
                <a:gd name="connsiteX5" fmla="*/ 200793 w 3477393"/>
                <a:gd name="connsiteY5" fmla="*/ 0 h 3276600"/>
                <a:gd name="connsiteX6" fmla="*/ 1227969 w 3477393"/>
                <a:gd name="connsiteY6" fmla="*/ 1300870 h 3276600"/>
                <a:gd name="connsiteX0" fmla="*/ 902634 w 3152058"/>
                <a:gd name="connsiteY0" fmla="*/ 1026795 h 3002525"/>
                <a:gd name="connsiteX1" fmla="*/ 482600 w 3152058"/>
                <a:gd name="connsiteY1" fmla="*/ 1630925 h 3002525"/>
                <a:gd name="connsiteX2" fmla="*/ 482600 w 3152058"/>
                <a:gd name="connsiteY2" fmla="*/ 2926325 h 3002525"/>
                <a:gd name="connsiteX3" fmla="*/ 3152058 w 3152058"/>
                <a:gd name="connsiteY3" fmla="*/ 3002525 h 3002525"/>
                <a:gd name="connsiteX4" fmla="*/ 2960329 w 3152058"/>
                <a:gd name="connsiteY4" fmla="*/ 554293 h 3002525"/>
                <a:gd name="connsiteX5" fmla="*/ 1740834 w 3152058"/>
                <a:gd name="connsiteY5" fmla="*/ 1331594 h 3002525"/>
                <a:gd name="connsiteX6" fmla="*/ 902634 w 3152058"/>
                <a:gd name="connsiteY6" fmla="*/ 1026795 h 3002525"/>
                <a:gd name="connsiteX0" fmla="*/ 1258234 w 2669458"/>
                <a:gd name="connsiteY0" fmla="*/ 13315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1258234 w 2669458"/>
                <a:gd name="connsiteY5" fmla="*/ 1331594 h 3002525"/>
                <a:gd name="connsiteX0" fmla="*/ 801033 w 2669458"/>
                <a:gd name="connsiteY0" fmla="*/ 11791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801033 w 2669458"/>
                <a:gd name="connsiteY5"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624901 h 2448232"/>
                <a:gd name="connsiteX1" fmla="*/ 311404 w 2980862"/>
                <a:gd name="connsiteY1" fmla="*/ 2372032 h 2448232"/>
                <a:gd name="connsiteX2" fmla="*/ 2980862 w 2980862"/>
                <a:gd name="connsiteY2" fmla="*/ 2448232 h 2448232"/>
                <a:gd name="connsiteX3" fmla="*/ 2789133 w 2980862"/>
                <a:gd name="connsiteY3" fmla="*/ 0 h 2448232"/>
                <a:gd name="connsiteX4" fmla="*/ 1112437 w 2980862"/>
                <a:gd name="connsiteY4" fmla="*/ 624901 h 2448232"/>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147484 w 2015909"/>
                <a:gd name="connsiteY0" fmla="*/ 624901 h 2453700"/>
                <a:gd name="connsiteX1" fmla="*/ 299884 w 2015909"/>
                <a:gd name="connsiteY1" fmla="*/ 2453700 h 2453700"/>
                <a:gd name="connsiteX2" fmla="*/ 2015909 w 2015909"/>
                <a:gd name="connsiteY2" fmla="*/ 2448232 h 2453700"/>
                <a:gd name="connsiteX3" fmla="*/ 1824180 w 2015909"/>
                <a:gd name="connsiteY3" fmla="*/ 0 h 2453700"/>
                <a:gd name="connsiteX4" fmla="*/ 147484 w 2015909"/>
                <a:gd name="connsiteY4" fmla="*/ 624901 h 2453700"/>
                <a:gd name="connsiteX0" fmla="*/ 289282 w 2157707"/>
                <a:gd name="connsiteY0" fmla="*/ 624901 h 2453700"/>
                <a:gd name="connsiteX1" fmla="*/ 141798 w 2157707"/>
                <a:gd name="connsiteY1" fmla="*/ 2453700 h 2453700"/>
                <a:gd name="connsiteX2" fmla="*/ 2157707 w 2157707"/>
                <a:gd name="connsiteY2" fmla="*/ 2448232 h 2453700"/>
                <a:gd name="connsiteX3" fmla="*/ 1965978 w 2157707"/>
                <a:gd name="connsiteY3" fmla="*/ 0 h 2453700"/>
                <a:gd name="connsiteX4" fmla="*/ 289282 w 2157707"/>
                <a:gd name="connsiteY4" fmla="*/ 624901 h 2453700"/>
                <a:gd name="connsiteX0" fmla="*/ 370398 w 2157707"/>
                <a:gd name="connsiteY0" fmla="*/ 548700 h 2453700"/>
                <a:gd name="connsiteX1" fmla="*/ 141798 w 2157707"/>
                <a:gd name="connsiteY1" fmla="*/ 2453700 h 2453700"/>
                <a:gd name="connsiteX2" fmla="*/ 2157707 w 2157707"/>
                <a:gd name="connsiteY2" fmla="*/ 2448232 h 2453700"/>
                <a:gd name="connsiteX3" fmla="*/ 1965978 w 2157707"/>
                <a:gd name="connsiteY3" fmla="*/ 0 h 2453700"/>
                <a:gd name="connsiteX4" fmla="*/ 370398 w 2157707"/>
                <a:gd name="connsiteY4" fmla="*/ 548700 h 2453700"/>
                <a:gd name="connsiteX0" fmla="*/ 370398 w 2157707"/>
                <a:gd name="connsiteY0" fmla="*/ 548700 h 2453700"/>
                <a:gd name="connsiteX1" fmla="*/ 141798 w 2157707"/>
                <a:gd name="connsiteY1" fmla="*/ 2453700 h 2453700"/>
                <a:gd name="connsiteX2" fmla="*/ 2157707 w 2157707"/>
                <a:gd name="connsiteY2" fmla="*/ 2448232 h 2453700"/>
                <a:gd name="connsiteX3" fmla="*/ 1965978 w 2157707"/>
                <a:gd name="connsiteY3" fmla="*/ 0 h 2453700"/>
                <a:gd name="connsiteX4" fmla="*/ 370398 w 2157707"/>
                <a:gd name="connsiteY4" fmla="*/ 548700 h 2453700"/>
                <a:gd name="connsiteX0" fmla="*/ 370398 w 1965978"/>
                <a:gd name="connsiteY0" fmla="*/ 548700 h 2453700"/>
                <a:gd name="connsiteX1" fmla="*/ 141798 w 1965978"/>
                <a:gd name="connsiteY1" fmla="*/ 2453700 h 2453700"/>
                <a:gd name="connsiteX2" fmla="*/ 1437198 w 1965978"/>
                <a:gd name="connsiteY2" fmla="*/ 2453700 h 2453700"/>
                <a:gd name="connsiteX3" fmla="*/ 1965978 w 1965978"/>
                <a:gd name="connsiteY3" fmla="*/ 0 h 2453700"/>
                <a:gd name="connsiteX4" fmla="*/ 370398 w 1965978"/>
                <a:gd name="connsiteY4" fmla="*/ 548700 h 245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5978" h="2453700">
                  <a:moveTo>
                    <a:pt x="370398" y="548700"/>
                  </a:moveTo>
                  <a:cubicBezTo>
                    <a:pt x="184814" y="508347"/>
                    <a:pt x="0" y="2088360"/>
                    <a:pt x="141798" y="2453700"/>
                  </a:cubicBezTo>
                  <a:lnTo>
                    <a:pt x="1437198" y="2453700"/>
                  </a:lnTo>
                  <a:lnTo>
                    <a:pt x="1965978" y="0"/>
                  </a:lnTo>
                  <a:cubicBezTo>
                    <a:pt x="1062639" y="652617"/>
                    <a:pt x="854661" y="85095"/>
                    <a:pt x="370398" y="548700"/>
                  </a:cubicBezTo>
                  <a:close/>
                </a:path>
              </a:pathLst>
            </a:custGeom>
            <a:solidFill>
              <a:srgbClr val="FFFFFF"/>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1240605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p>
            <a:r>
              <a:rPr lang="en-US" dirty="0"/>
              <a:t>Alpha Beta Pruning</a:t>
            </a:r>
          </a:p>
        </p:txBody>
      </p:sp>
      <p:sp>
        <p:nvSpPr>
          <p:cNvPr id="4" name="Slide Number Placeholder 3">
            <a:extLst>
              <a:ext uri="{FF2B5EF4-FFF2-40B4-BE49-F238E27FC236}">
                <a16:creationId xmlns:a16="http://schemas.microsoft.com/office/drawing/2014/main" id="{8E77DED9-CA37-420D-8DDA-16E86AAAE759}"/>
              </a:ext>
            </a:extLst>
          </p:cNvPr>
          <p:cNvSpPr>
            <a:spLocks noGrp="1"/>
          </p:cNvSpPr>
          <p:nvPr>
            <p:ph type="sldNum" sz="quarter" idx="12"/>
          </p:nvPr>
        </p:nvSpPr>
        <p:spPr/>
        <p:txBody>
          <a:bodyPr/>
          <a:lstStyle/>
          <a:p>
            <a:fld id="{69E57DC2-970A-4B3E-BB1C-7A09969E49DF}" type="slidenum">
              <a:rPr lang="en-US" smtClean="0"/>
              <a:t>131</a:t>
            </a:fld>
            <a:endParaRPr lang="en-US" dirty="0"/>
          </a:p>
        </p:txBody>
      </p:sp>
      <p:grpSp>
        <p:nvGrpSpPr>
          <p:cNvPr id="17" name="Group 16">
            <a:extLst>
              <a:ext uri="{FF2B5EF4-FFF2-40B4-BE49-F238E27FC236}">
                <a16:creationId xmlns:a16="http://schemas.microsoft.com/office/drawing/2014/main" id="{FC137397-AED1-4EBA-9A4A-371D15B9DE1A}"/>
              </a:ext>
            </a:extLst>
          </p:cNvPr>
          <p:cNvGrpSpPr/>
          <p:nvPr/>
        </p:nvGrpSpPr>
        <p:grpSpPr>
          <a:xfrm>
            <a:off x="1736019" y="2286000"/>
            <a:ext cx="8872361" cy="3992562"/>
            <a:chOff x="1600201" y="2133600"/>
            <a:chExt cx="8973109" cy="4038600"/>
          </a:xfrm>
        </p:grpSpPr>
        <p:pic>
          <p:nvPicPr>
            <p:cNvPr id="18" name="Picture 2">
              <a:extLst>
                <a:ext uri="{FF2B5EF4-FFF2-40B4-BE49-F238E27FC236}">
                  <a16:creationId xmlns:a16="http://schemas.microsoft.com/office/drawing/2014/main" id="{23216EEB-A4EB-4278-B1C7-898DE6B258B2}"/>
                </a:ext>
              </a:extLst>
            </p:cNvPr>
            <p:cNvPicPr>
              <a:picLocks noChangeAspect="1" noChangeArrowheads="1"/>
            </p:cNvPicPr>
            <p:nvPr/>
          </p:nvPicPr>
          <p:blipFill>
            <a:blip r:embed="rId3" cstate="print"/>
            <a:srcRect/>
            <a:stretch>
              <a:fillRect/>
            </a:stretch>
          </p:blipFill>
          <p:spPr bwMode="auto">
            <a:xfrm>
              <a:off x="1600201" y="2133600"/>
              <a:ext cx="8973109" cy="4038600"/>
            </a:xfrm>
            <a:prstGeom prst="rect">
              <a:avLst/>
            </a:prstGeom>
            <a:noFill/>
            <a:ln w="9525">
              <a:solidFill>
                <a:schemeClr val="accent1"/>
              </a:solidFill>
              <a:miter lim="800000"/>
              <a:headEnd/>
              <a:tailEnd/>
            </a:ln>
          </p:spPr>
        </p:pic>
        <p:sp>
          <p:nvSpPr>
            <p:cNvPr id="19" name="TextBox 18">
              <a:extLst>
                <a:ext uri="{FF2B5EF4-FFF2-40B4-BE49-F238E27FC236}">
                  <a16:creationId xmlns:a16="http://schemas.microsoft.com/office/drawing/2014/main" id="{49DC278A-3F0C-455C-8264-F73B680C0CC1}"/>
                </a:ext>
              </a:extLst>
            </p:cNvPr>
            <p:cNvSpPr txBox="1"/>
            <p:nvPr/>
          </p:nvSpPr>
          <p:spPr>
            <a:xfrm>
              <a:off x="3352800" y="3896380"/>
              <a:ext cx="394660" cy="523220"/>
            </a:xfrm>
            <a:prstGeom prst="rect">
              <a:avLst/>
            </a:prstGeom>
            <a:noFill/>
          </p:spPr>
          <p:txBody>
            <a:bodyPr wrap="none" rtlCol="0">
              <a:spAutoFit/>
            </a:bodyPr>
            <a:lstStyle/>
            <a:p>
              <a:r>
                <a:rPr lang="en-US" sz="2800" b="1" dirty="0">
                  <a:solidFill>
                    <a:srgbClr val="FF0000"/>
                  </a:solidFill>
                </a:rPr>
                <a:t>3</a:t>
              </a:r>
            </a:p>
          </p:txBody>
        </p:sp>
        <p:sp>
          <p:nvSpPr>
            <p:cNvPr id="20" name="TextBox 19">
              <a:extLst>
                <a:ext uri="{FF2B5EF4-FFF2-40B4-BE49-F238E27FC236}">
                  <a16:creationId xmlns:a16="http://schemas.microsoft.com/office/drawing/2014/main" id="{2D685D57-2C03-441F-9217-D0BD5F7D7610}"/>
                </a:ext>
              </a:extLst>
            </p:cNvPr>
            <p:cNvSpPr txBox="1"/>
            <p:nvPr/>
          </p:nvSpPr>
          <p:spPr>
            <a:xfrm>
              <a:off x="5939558" y="2438400"/>
              <a:ext cx="394660" cy="523220"/>
            </a:xfrm>
            <a:prstGeom prst="rect">
              <a:avLst/>
            </a:prstGeom>
            <a:noFill/>
          </p:spPr>
          <p:txBody>
            <a:bodyPr wrap="none" rtlCol="0">
              <a:spAutoFit/>
            </a:bodyPr>
            <a:lstStyle/>
            <a:p>
              <a:r>
                <a:rPr lang="en-US" sz="2800" b="1" dirty="0">
                  <a:solidFill>
                    <a:srgbClr val="FF0000"/>
                  </a:solidFill>
                </a:rPr>
                <a:t>3</a:t>
              </a:r>
            </a:p>
          </p:txBody>
        </p:sp>
        <p:sp>
          <p:nvSpPr>
            <p:cNvPr id="21" name="TextBox 20">
              <a:extLst>
                <a:ext uri="{FF2B5EF4-FFF2-40B4-BE49-F238E27FC236}">
                  <a16:creationId xmlns:a16="http://schemas.microsoft.com/office/drawing/2014/main" id="{BB879CE6-F494-4A74-A87A-2C58E2EA2C3B}"/>
                </a:ext>
              </a:extLst>
            </p:cNvPr>
            <p:cNvSpPr txBox="1"/>
            <p:nvPr/>
          </p:nvSpPr>
          <p:spPr>
            <a:xfrm>
              <a:off x="5715001" y="3896380"/>
              <a:ext cx="591829" cy="523220"/>
            </a:xfrm>
            <a:prstGeom prst="rect">
              <a:avLst/>
            </a:prstGeom>
            <a:noFill/>
          </p:spPr>
          <p:txBody>
            <a:bodyPr wrap="none" rtlCol="0">
              <a:spAutoFit/>
            </a:bodyPr>
            <a:lstStyle/>
            <a:p>
              <a:r>
                <a:rPr lang="en-US" sz="2800" b="1" dirty="0">
                  <a:solidFill>
                    <a:srgbClr val="FF0000"/>
                  </a:solidFill>
                  <a:sym typeface="Symbol"/>
                </a:rPr>
                <a:t>2</a:t>
              </a:r>
              <a:endParaRPr lang="en-US" sz="2800" b="1" dirty="0">
                <a:solidFill>
                  <a:srgbClr val="FF0000"/>
                </a:solidFill>
              </a:endParaRPr>
            </a:p>
          </p:txBody>
        </p:sp>
        <p:sp>
          <p:nvSpPr>
            <p:cNvPr id="22" name="Rectangle 21">
              <a:extLst>
                <a:ext uri="{FF2B5EF4-FFF2-40B4-BE49-F238E27FC236}">
                  <a16:creationId xmlns:a16="http://schemas.microsoft.com/office/drawing/2014/main" id="{7BC68159-72B3-4325-A121-5431FA9FE81B}"/>
                </a:ext>
              </a:extLst>
            </p:cNvPr>
            <p:cNvSpPr/>
            <p:nvPr/>
          </p:nvSpPr>
          <p:spPr>
            <a:xfrm>
              <a:off x="6400800" y="5779008"/>
              <a:ext cx="1143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58835B5-62C9-4823-91EC-14B1F35DB6A1}"/>
                </a:ext>
              </a:extLst>
            </p:cNvPr>
            <p:cNvSpPr txBox="1"/>
            <p:nvPr/>
          </p:nvSpPr>
          <p:spPr>
            <a:xfrm>
              <a:off x="9247589" y="3896380"/>
              <a:ext cx="484428" cy="523220"/>
            </a:xfrm>
            <a:prstGeom prst="rect">
              <a:avLst/>
            </a:prstGeom>
            <a:noFill/>
          </p:spPr>
          <p:txBody>
            <a:bodyPr wrap="none" rtlCol="0">
              <a:spAutoFit/>
            </a:bodyPr>
            <a:lstStyle/>
            <a:p>
              <a:r>
                <a:rPr lang="en-US" sz="2800" b="1" dirty="0">
                  <a:solidFill>
                    <a:srgbClr val="FF0000"/>
                  </a:solidFill>
                  <a:sym typeface="Symbol"/>
                </a:rPr>
                <a:t>2 </a:t>
              </a:r>
              <a:endParaRPr lang="en-US" sz="2800" b="1" dirty="0">
                <a:solidFill>
                  <a:srgbClr val="FF0000"/>
                </a:solidFill>
              </a:endParaRPr>
            </a:p>
          </p:txBody>
        </p:sp>
        <p:sp>
          <p:nvSpPr>
            <p:cNvPr id="24" name="Freeform 12">
              <a:extLst>
                <a:ext uri="{FF2B5EF4-FFF2-40B4-BE49-F238E27FC236}">
                  <a16:creationId xmlns:a16="http://schemas.microsoft.com/office/drawing/2014/main" id="{4A301CAD-549C-4ED2-BB07-EC074B85A483}"/>
                </a:ext>
              </a:extLst>
            </p:cNvPr>
            <p:cNvSpPr/>
            <p:nvPr/>
          </p:nvSpPr>
          <p:spPr>
            <a:xfrm>
              <a:off x="6182802" y="3794700"/>
              <a:ext cx="1965978" cy="2365308"/>
            </a:xfrm>
            <a:custGeom>
              <a:avLst/>
              <a:gdLst>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209368 w 5397910"/>
                <a:gd name="connsiteY7"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7" fmla="*/ 1433052 w 5397910"/>
                <a:gd name="connsiteY7" fmla="*/ 4031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50026 w 5397910"/>
                <a:gd name="connsiteY5" fmla="*/ 14749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09368 w 5397910"/>
                <a:gd name="connsiteY6" fmla="*/ 29497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17564 h 3365448"/>
                <a:gd name="connsiteX1" fmla="*/ 678426 w 5397910"/>
                <a:gd name="connsiteY1" fmla="*/ 1389164 h 3365448"/>
                <a:gd name="connsiteX2" fmla="*/ 0 w 5397910"/>
                <a:gd name="connsiteY2" fmla="*/ 3291706 h 3365448"/>
                <a:gd name="connsiteX3" fmla="*/ 5397910 w 5397910"/>
                <a:gd name="connsiteY3" fmla="*/ 3365448 h 3365448"/>
                <a:gd name="connsiteX4" fmla="*/ 5206181 w 5397910"/>
                <a:gd name="connsiteY4" fmla="*/ 917216 h 3365448"/>
                <a:gd name="connsiteX5" fmla="*/ 2042652 w 5397910"/>
                <a:gd name="connsiteY5" fmla="*/ 39687 h 3365448"/>
                <a:gd name="connsiteX6" fmla="*/ 1433052 w 5397910"/>
                <a:gd name="connsiteY6" fmla="*/ 115887 h 3365448"/>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433052 w 5397910"/>
                <a:gd name="connsiteY6" fmla="*/ 98323 h 3347884"/>
                <a:gd name="connsiteX7" fmla="*/ 1283110 w 5397910"/>
                <a:gd name="connsiteY7"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0 h 3347884"/>
                <a:gd name="connsiteX1" fmla="*/ 678426 w 5397910"/>
                <a:gd name="connsiteY1" fmla="*/ 1371600 h 3347884"/>
                <a:gd name="connsiteX2" fmla="*/ 0 w 5397910"/>
                <a:gd name="connsiteY2" fmla="*/ 3274142 h 3347884"/>
                <a:gd name="connsiteX3" fmla="*/ 5397910 w 5397910"/>
                <a:gd name="connsiteY3" fmla="*/ 3347884 h 3347884"/>
                <a:gd name="connsiteX4" fmla="*/ 5206181 w 5397910"/>
                <a:gd name="connsiteY4" fmla="*/ 899652 h 3347884"/>
                <a:gd name="connsiteX5" fmla="*/ 2042652 w 5397910"/>
                <a:gd name="connsiteY5" fmla="*/ 22123 h 3347884"/>
                <a:gd name="connsiteX6" fmla="*/ 1283110 w 5397910"/>
                <a:gd name="connsiteY6" fmla="*/ 0 h 3347884"/>
                <a:gd name="connsiteX0" fmla="*/ 1283110 w 5397910"/>
                <a:gd name="connsiteY0" fmla="*/ 23351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3110 w 5397910"/>
                <a:gd name="connsiteY6" fmla="*/ 23351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45475 h 3371235"/>
                <a:gd name="connsiteX1" fmla="*/ 678426 w 5397910"/>
                <a:gd name="connsiteY1" fmla="*/ 1394951 h 3371235"/>
                <a:gd name="connsiteX2" fmla="*/ 0 w 5397910"/>
                <a:gd name="connsiteY2" fmla="*/ 3297493 h 3371235"/>
                <a:gd name="connsiteX3" fmla="*/ 5397910 w 5397910"/>
                <a:gd name="connsiteY3" fmla="*/ 3371235 h 3371235"/>
                <a:gd name="connsiteX4" fmla="*/ 5206181 w 5397910"/>
                <a:gd name="connsiteY4" fmla="*/ 923003 h 3371235"/>
                <a:gd name="connsiteX5" fmla="*/ 2042652 w 5397910"/>
                <a:gd name="connsiteY5" fmla="*/ 45474 h 3371235"/>
                <a:gd name="connsiteX6" fmla="*/ 1280652 w 5397910"/>
                <a:gd name="connsiteY6" fmla="*/ 45475 h 3371235"/>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1 h 3325761"/>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6913 h 3332673"/>
                <a:gd name="connsiteX1" fmla="*/ 678426 w 5397910"/>
                <a:gd name="connsiteY1" fmla="*/ 1356389 h 3332673"/>
                <a:gd name="connsiteX2" fmla="*/ 0 w 5397910"/>
                <a:gd name="connsiteY2" fmla="*/ 3258931 h 3332673"/>
                <a:gd name="connsiteX3" fmla="*/ 5397910 w 5397910"/>
                <a:gd name="connsiteY3" fmla="*/ 3332673 h 3332673"/>
                <a:gd name="connsiteX4" fmla="*/ 5206181 w 5397910"/>
                <a:gd name="connsiteY4" fmla="*/ 884441 h 3332673"/>
                <a:gd name="connsiteX5" fmla="*/ 2042652 w 5397910"/>
                <a:gd name="connsiteY5" fmla="*/ 6912 h 3332673"/>
                <a:gd name="connsiteX6" fmla="*/ 1280652 w 5397910"/>
                <a:gd name="connsiteY6" fmla="*/ 6913 h 3332673"/>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49161 h 3325761"/>
                <a:gd name="connsiteX1" fmla="*/ 678426 w 5397910"/>
                <a:gd name="connsiteY1" fmla="*/ 1349477 h 3325761"/>
                <a:gd name="connsiteX2" fmla="*/ 0 w 5397910"/>
                <a:gd name="connsiteY2" fmla="*/ 3252019 h 3325761"/>
                <a:gd name="connsiteX3" fmla="*/ 5397910 w 5397910"/>
                <a:gd name="connsiteY3" fmla="*/ 3325761 h 3325761"/>
                <a:gd name="connsiteX4" fmla="*/ 5206181 w 5397910"/>
                <a:gd name="connsiteY4" fmla="*/ 877529 h 3325761"/>
                <a:gd name="connsiteX5" fmla="*/ 2042652 w 5397910"/>
                <a:gd name="connsiteY5" fmla="*/ 0 h 3325761"/>
                <a:gd name="connsiteX6" fmla="*/ 1280652 w 5397910"/>
                <a:gd name="connsiteY6" fmla="*/ 49161 h 3325761"/>
                <a:gd name="connsiteX0" fmla="*/ 1280652 w 5397910"/>
                <a:gd name="connsiteY0" fmla="*/ 76200 h 3352800"/>
                <a:gd name="connsiteX1" fmla="*/ 678426 w 5397910"/>
                <a:gd name="connsiteY1" fmla="*/ 1376516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1280652 w 5397910"/>
                <a:gd name="connsiteY0" fmla="*/ 76200 h 3352800"/>
                <a:gd name="connsiteX1" fmla="*/ 2728452 w 5397910"/>
                <a:gd name="connsiteY1" fmla="*/ 1981200 h 3352800"/>
                <a:gd name="connsiteX2" fmla="*/ 0 w 5397910"/>
                <a:gd name="connsiteY2" fmla="*/ 3279058 h 3352800"/>
                <a:gd name="connsiteX3" fmla="*/ 5397910 w 5397910"/>
                <a:gd name="connsiteY3" fmla="*/ 3352800 h 3352800"/>
                <a:gd name="connsiteX4" fmla="*/ 5206181 w 5397910"/>
                <a:gd name="connsiteY4" fmla="*/ 904568 h 3352800"/>
                <a:gd name="connsiteX5" fmla="*/ 2118852 w 5397910"/>
                <a:gd name="connsiteY5" fmla="*/ 0 h 3352800"/>
                <a:gd name="connsiteX6" fmla="*/ 1280652 w 5397910"/>
                <a:gd name="connsiteY6" fmla="*/ 76200 h 3352800"/>
                <a:gd name="connsiteX0" fmla="*/ 0 w 4117258"/>
                <a:gd name="connsiteY0" fmla="*/ 76200 h 3352800"/>
                <a:gd name="connsiteX1" fmla="*/ 1447800 w 4117258"/>
                <a:gd name="connsiteY1" fmla="*/ 1981200 h 3352800"/>
                <a:gd name="connsiteX2" fmla="*/ 19050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041058"/>
                <a:gd name="connsiteY0" fmla="*/ 76200 h 3352800"/>
                <a:gd name="connsiteX1" fmla="*/ 1371600 w 4041058"/>
                <a:gd name="connsiteY1" fmla="*/ 1981200 h 3352800"/>
                <a:gd name="connsiteX2" fmla="*/ 1371600 w 4041058"/>
                <a:gd name="connsiteY2" fmla="*/ 3276600 h 3352800"/>
                <a:gd name="connsiteX3" fmla="*/ 4041058 w 4041058"/>
                <a:gd name="connsiteY3" fmla="*/ 3352800 h 3352800"/>
                <a:gd name="connsiteX4" fmla="*/ 3849329 w 4041058"/>
                <a:gd name="connsiteY4" fmla="*/ 904568 h 3352800"/>
                <a:gd name="connsiteX5" fmla="*/ 762000 w 4041058"/>
                <a:gd name="connsiteY5" fmla="*/ 0 h 3352800"/>
                <a:gd name="connsiteX6" fmla="*/ 0 w 40410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7258"/>
                <a:gd name="connsiteY0" fmla="*/ 76200 h 3352800"/>
                <a:gd name="connsiteX1" fmla="*/ 1447800 w 4117258"/>
                <a:gd name="connsiteY1" fmla="*/ 1981200 h 3352800"/>
                <a:gd name="connsiteX2" fmla="*/ 1447800 w 4117258"/>
                <a:gd name="connsiteY2" fmla="*/ 3276600 h 3352800"/>
                <a:gd name="connsiteX3" fmla="*/ 4117258 w 4117258"/>
                <a:gd name="connsiteY3" fmla="*/ 3352800 h 3352800"/>
                <a:gd name="connsiteX4" fmla="*/ 3925529 w 4117258"/>
                <a:gd name="connsiteY4" fmla="*/ 904568 h 3352800"/>
                <a:gd name="connsiteX5" fmla="*/ 838200 w 4117258"/>
                <a:gd name="connsiteY5" fmla="*/ 0 h 3352800"/>
                <a:gd name="connsiteX6" fmla="*/ 0 w 4117258"/>
                <a:gd name="connsiteY6" fmla="*/ 76200 h 3352800"/>
                <a:gd name="connsiteX0" fmla="*/ 0 w 4114800"/>
                <a:gd name="connsiteY0" fmla="*/ 76200 h 3352800"/>
                <a:gd name="connsiteX1" fmla="*/ 1445342 w 4114800"/>
                <a:gd name="connsiteY1" fmla="*/ 1981200 h 3352800"/>
                <a:gd name="connsiteX2" fmla="*/ 1445342 w 4114800"/>
                <a:gd name="connsiteY2" fmla="*/ 3276600 h 3352800"/>
                <a:gd name="connsiteX3" fmla="*/ 4114800 w 4114800"/>
                <a:gd name="connsiteY3" fmla="*/ 3352800 h 3352800"/>
                <a:gd name="connsiteX4" fmla="*/ 3923071 w 4114800"/>
                <a:gd name="connsiteY4" fmla="*/ 904568 h 3352800"/>
                <a:gd name="connsiteX5" fmla="*/ 835742 w 4114800"/>
                <a:gd name="connsiteY5" fmla="*/ 0 h 3352800"/>
                <a:gd name="connsiteX6" fmla="*/ 0 w 4114800"/>
                <a:gd name="connsiteY6" fmla="*/ 76200 h 3352800"/>
                <a:gd name="connsiteX0" fmla="*/ 0 w 4114800"/>
                <a:gd name="connsiteY0" fmla="*/ 40250 h 3316850"/>
                <a:gd name="connsiteX1" fmla="*/ 1445342 w 4114800"/>
                <a:gd name="connsiteY1" fmla="*/ 1945250 h 3316850"/>
                <a:gd name="connsiteX2" fmla="*/ 1445342 w 4114800"/>
                <a:gd name="connsiteY2" fmla="*/ 3240650 h 3316850"/>
                <a:gd name="connsiteX3" fmla="*/ 4114800 w 4114800"/>
                <a:gd name="connsiteY3" fmla="*/ 3316850 h 3316850"/>
                <a:gd name="connsiteX4" fmla="*/ 3923071 w 4114800"/>
                <a:gd name="connsiteY4" fmla="*/ 868618 h 3316850"/>
                <a:gd name="connsiteX5" fmla="*/ 838200 w 4114800"/>
                <a:gd name="connsiteY5" fmla="*/ 40250 h 3316850"/>
                <a:gd name="connsiteX6" fmla="*/ 0 w 4114800"/>
                <a:gd name="connsiteY6" fmla="*/ 40250 h 3316850"/>
                <a:gd name="connsiteX0" fmla="*/ 0 w 4114800"/>
                <a:gd name="connsiteY0" fmla="*/ 35487 h 3312087"/>
                <a:gd name="connsiteX1" fmla="*/ 1445342 w 4114800"/>
                <a:gd name="connsiteY1" fmla="*/ 1940487 h 3312087"/>
                <a:gd name="connsiteX2" fmla="*/ 1445342 w 4114800"/>
                <a:gd name="connsiteY2" fmla="*/ 3235887 h 3312087"/>
                <a:gd name="connsiteX3" fmla="*/ 4114800 w 4114800"/>
                <a:gd name="connsiteY3" fmla="*/ 3312087 h 3312087"/>
                <a:gd name="connsiteX4" fmla="*/ 3923071 w 4114800"/>
                <a:gd name="connsiteY4" fmla="*/ 863855 h 3312087"/>
                <a:gd name="connsiteX5" fmla="*/ 838200 w 4114800"/>
                <a:gd name="connsiteY5" fmla="*/ 35487 h 3312087"/>
                <a:gd name="connsiteX6" fmla="*/ 0 w 4114800"/>
                <a:gd name="connsiteY6" fmla="*/ 35487 h 3312087"/>
                <a:gd name="connsiteX0" fmla="*/ 0 w 4114800"/>
                <a:gd name="connsiteY0" fmla="*/ 0 h 3276600"/>
                <a:gd name="connsiteX1" fmla="*/ 1445342 w 4114800"/>
                <a:gd name="connsiteY1" fmla="*/ 1905000 h 3276600"/>
                <a:gd name="connsiteX2" fmla="*/ 1445342 w 4114800"/>
                <a:gd name="connsiteY2" fmla="*/ 3200400 h 3276600"/>
                <a:gd name="connsiteX3" fmla="*/ 4114800 w 4114800"/>
                <a:gd name="connsiteY3" fmla="*/ 3276600 h 3276600"/>
                <a:gd name="connsiteX4" fmla="*/ 3923071 w 4114800"/>
                <a:gd name="connsiteY4" fmla="*/ 828368 h 3276600"/>
                <a:gd name="connsiteX5" fmla="*/ 838200 w 4114800"/>
                <a:gd name="connsiteY5" fmla="*/ 0 h 3276600"/>
                <a:gd name="connsiteX6" fmla="*/ 0 w 4114800"/>
                <a:gd name="connsiteY6" fmla="*/ 0 h 3276600"/>
                <a:gd name="connsiteX0" fmla="*/ 0 w 4114800"/>
                <a:gd name="connsiteY0" fmla="*/ 21199 h 3297799"/>
                <a:gd name="connsiteX1" fmla="*/ 1445342 w 4114800"/>
                <a:gd name="connsiteY1" fmla="*/ 1926199 h 3297799"/>
                <a:gd name="connsiteX2" fmla="*/ 1445342 w 4114800"/>
                <a:gd name="connsiteY2" fmla="*/ 3221599 h 3297799"/>
                <a:gd name="connsiteX3" fmla="*/ 4114800 w 4114800"/>
                <a:gd name="connsiteY3" fmla="*/ 3297799 h 3297799"/>
                <a:gd name="connsiteX4" fmla="*/ 3923071 w 4114800"/>
                <a:gd name="connsiteY4" fmla="*/ 849567 h 3297799"/>
                <a:gd name="connsiteX5" fmla="*/ 838200 w 4114800"/>
                <a:gd name="connsiteY5" fmla="*/ 21199 h 3297799"/>
                <a:gd name="connsiteX6" fmla="*/ 0 w 4114800"/>
                <a:gd name="connsiteY6" fmla="*/ 21199 h 3297799"/>
                <a:gd name="connsiteX0" fmla="*/ 1227969 w 3477393"/>
                <a:gd name="connsiteY0" fmla="*/ 1300870 h 3276600"/>
                <a:gd name="connsiteX1" fmla="*/ 807935 w 3477393"/>
                <a:gd name="connsiteY1" fmla="*/ 1905000 h 3276600"/>
                <a:gd name="connsiteX2" fmla="*/ 807935 w 3477393"/>
                <a:gd name="connsiteY2" fmla="*/ 3200400 h 3276600"/>
                <a:gd name="connsiteX3" fmla="*/ 3477393 w 3477393"/>
                <a:gd name="connsiteY3" fmla="*/ 3276600 h 3276600"/>
                <a:gd name="connsiteX4" fmla="*/ 3285664 w 3477393"/>
                <a:gd name="connsiteY4" fmla="*/ 828368 h 3276600"/>
                <a:gd name="connsiteX5" fmla="*/ 200793 w 3477393"/>
                <a:gd name="connsiteY5" fmla="*/ 0 h 3276600"/>
                <a:gd name="connsiteX6" fmla="*/ 1227969 w 3477393"/>
                <a:gd name="connsiteY6" fmla="*/ 1300870 h 3276600"/>
                <a:gd name="connsiteX0" fmla="*/ 902634 w 3152058"/>
                <a:gd name="connsiteY0" fmla="*/ 1026795 h 3002525"/>
                <a:gd name="connsiteX1" fmla="*/ 482600 w 3152058"/>
                <a:gd name="connsiteY1" fmla="*/ 1630925 h 3002525"/>
                <a:gd name="connsiteX2" fmla="*/ 482600 w 3152058"/>
                <a:gd name="connsiteY2" fmla="*/ 2926325 h 3002525"/>
                <a:gd name="connsiteX3" fmla="*/ 3152058 w 3152058"/>
                <a:gd name="connsiteY3" fmla="*/ 3002525 h 3002525"/>
                <a:gd name="connsiteX4" fmla="*/ 2960329 w 3152058"/>
                <a:gd name="connsiteY4" fmla="*/ 554293 h 3002525"/>
                <a:gd name="connsiteX5" fmla="*/ 1740834 w 3152058"/>
                <a:gd name="connsiteY5" fmla="*/ 1331594 h 3002525"/>
                <a:gd name="connsiteX6" fmla="*/ 902634 w 3152058"/>
                <a:gd name="connsiteY6" fmla="*/ 1026795 h 3002525"/>
                <a:gd name="connsiteX0" fmla="*/ 1258234 w 2669458"/>
                <a:gd name="connsiteY0" fmla="*/ 13315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1258234 w 2669458"/>
                <a:gd name="connsiteY5" fmla="*/ 1331594 h 3002525"/>
                <a:gd name="connsiteX0" fmla="*/ 801033 w 2669458"/>
                <a:gd name="connsiteY0" fmla="*/ 1179194 h 3002525"/>
                <a:gd name="connsiteX1" fmla="*/ 0 w 2669458"/>
                <a:gd name="connsiteY1" fmla="*/ 1630925 h 3002525"/>
                <a:gd name="connsiteX2" fmla="*/ 0 w 2669458"/>
                <a:gd name="connsiteY2" fmla="*/ 2926325 h 3002525"/>
                <a:gd name="connsiteX3" fmla="*/ 2669458 w 2669458"/>
                <a:gd name="connsiteY3" fmla="*/ 3002525 h 3002525"/>
                <a:gd name="connsiteX4" fmla="*/ 2477729 w 2669458"/>
                <a:gd name="connsiteY4" fmla="*/ 554293 h 3002525"/>
                <a:gd name="connsiteX5" fmla="*/ 801033 w 2669458"/>
                <a:gd name="connsiteY5"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1179194 h 3002525"/>
                <a:gd name="connsiteX1" fmla="*/ 311404 w 2980862"/>
                <a:gd name="connsiteY1" fmla="*/ 2926325 h 3002525"/>
                <a:gd name="connsiteX2" fmla="*/ 2980862 w 2980862"/>
                <a:gd name="connsiteY2" fmla="*/ 3002525 h 3002525"/>
                <a:gd name="connsiteX3" fmla="*/ 2789133 w 2980862"/>
                <a:gd name="connsiteY3" fmla="*/ 554293 h 3002525"/>
                <a:gd name="connsiteX4" fmla="*/ 1112437 w 2980862"/>
                <a:gd name="connsiteY4" fmla="*/ 1179194 h 3002525"/>
                <a:gd name="connsiteX0" fmla="*/ 1112437 w 2980862"/>
                <a:gd name="connsiteY0" fmla="*/ 624901 h 2448232"/>
                <a:gd name="connsiteX1" fmla="*/ 311404 w 2980862"/>
                <a:gd name="connsiteY1" fmla="*/ 2372032 h 2448232"/>
                <a:gd name="connsiteX2" fmla="*/ 2980862 w 2980862"/>
                <a:gd name="connsiteY2" fmla="*/ 2448232 h 2448232"/>
                <a:gd name="connsiteX3" fmla="*/ 2789133 w 2980862"/>
                <a:gd name="connsiteY3" fmla="*/ 0 h 2448232"/>
                <a:gd name="connsiteX4" fmla="*/ 1112437 w 2980862"/>
                <a:gd name="connsiteY4" fmla="*/ 624901 h 2448232"/>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412955 w 2281380"/>
                <a:gd name="connsiteY0" fmla="*/ 624901 h 2453700"/>
                <a:gd name="connsiteX1" fmla="*/ 565355 w 2281380"/>
                <a:gd name="connsiteY1" fmla="*/ 2453700 h 2453700"/>
                <a:gd name="connsiteX2" fmla="*/ 2281380 w 2281380"/>
                <a:gd name="connsiteY2" fmla="*/ 2448232 h 2453700"/>
                <a:gd name="connsiteX3" fmla="*/ 2089651 w 2281380"/>
                <a:gd name="connsiteY3" fmla="*/ 0 h 2453700"/>
                <a:gd name="connsiteX4" fmla="*/ 412955 w 2281380"/>
                <a:gd name="connsiteY4" fmla="*/ 624901 h 2453700"/>
                <a:gd name="connsiteX0" fmla="*/ 147484 w 2015909"/>
                <a:gd name="connsiteY0" fmla="*/ 624901 h 2453700"/>
                <a:gd name="connsiteX1" fmla="*/ 299884 w 2015909"/>
                <a:gd name="connsiteY1" fmla="*/ 2453700 h 2453700"/>
                <a:gd name="connsiteX2" fmla="*/ 2015909 w 2015909"/>
                <a:gd name="connsiteY2" fmla="*/ 2448232 h 2453700"/>
                <a:gd name="connsiteX3" fmla="*/ 1824180 w 2015909"/>
                <a:gd name="connsiteY3" fmla="*/ 0 h 2453700"/>
                <a:gd name="connsiteX4" fmla="*/ 147484 w 2015909"/>
                <a:gd name="connsiteY4" fmla="*/ 624901 h 2453700"/>
                <a:gd name="connsiteX0" fmla="*/ 289282 w 2157707"/>
                <a:gd name="connsiteY0" fmla="*/ 624901 h 2453700"/>
                <a:gd name="connsiteX1" fmla="*/ 141798 w 2157707"/>
                <a:gd name="connsiteY1" fmla="*/ 2453700 h 2453700"/>
                <a:gd name="connsiteX2" fmla="*/ 2157707 w 2157707"/>
                <a:gd name="connsiteY2" fmla="*/ 2448232 h 2453700"/>
                <a:gd name="connsiteX3" fmla="*/ 1965978 w 2157707"/>
                <a:gd name="connsiteY3" fmla="*/ 0 h 2453700"/>
                <a:gd name="connsiteX4" fmla="*/ 289282 w 2157707"/>
                <a:gd name="connsiteY4" fmla="*/ 624901 h 2453700"/>
                <a:gd name="connsiteX0" fmla="*/ 370398 w 2157707"/>
                <a:gd name="connsiteY0" fmla="*/ 548700 h 2453700"/>
                <a:gd name="connsiteX1" fmla="*/ 141798 w 2157707"/>
                <a:gd name="connsiteY1" fmla="*/ 2453700 h 2453700"/>
                <a:gd name="connsiteX2" fmla="*/ 2157707 w 2157707"/>
                <a:gd name="connsiteY2" fmla="*/ 2448232 h 2453700"/>
                <a:gd name="connsiteX3" fmla="*/ 1965978 w 2157707"/>
                <a:gd name="connsiteY3" fmla="*/ 0 h 2453700"/>
                <a:gd name="connsiteX4" fmla="*/ 370398 w 2157707"/>
                <a:gd name="connsiteY4" fmla="*/ 548700 h 2453700"/>
                <a:gd name="connsiteX0" fmla="*/ 370398 w 2157707"/>
                <a:gd name="connsiteY0" fmla="*/ 548700 h 2453700"/>
                <a:gd name="connsiteX1" fmla="*/ 141798 w 2157707"/>
                <a:gd name="connsiteY1" fmla="*/ 2453700 h 2453700"/>
                <a:gd name="connsiteX2" fmla="*/ 2157707 w 2157707"/>
                <a:gd name="connsiteY2" fmla="*/ 2448232 h 2453700"/>
                <a:gd name="connsiteX3" fmla="*/ 1965978 w 2157707"/>
                <a:gd name="connsiteY3" fmla="*/ 0 h 2453700"/>
                <a:gd name="connsiteX4" fmla="*/ 370398 w 2157707"/>
                <a:gd name="connsiteY4" fmla="*/ 548700 h 2453700"/>
                <a:gd name="connsiteX0" fmla="*/ 370398 w 1965978"/>
                <a:gd name="connsiteY0" fmla="*/ 548700 h 2453700"/>
                <a:gd name="connsiteX1" fmla="*/ 141798 w 1965978"/>
                <a:gd name="connsiteY1" fmla="*/ 2453700 h 2453700"/>
                <a:gd name="connsiteX2" fmla="*/ 1437198 w 1965978"/>
                <a:gd name="connsiteY2" fmla="*/ 2453700 h 2453700"/>
                <a:gd name="connsiteX3" fmla="*/ 1965978 w 1965978"/>
                <a:gd name="connsiteY3" fmla="*/ 0 h 2453700"/>
                <a:gd name="connsiteX4" fmla="*/ 370398 w 1965978"/>
                <a:gd name="connsiteY4" fmla="*/ 548700 h 245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5978" h="2453700">
                  <a:moveTo>
                    <a:pt x="370398" y="548700"/>
                  </a:moveTo>
                  <a:cubicBezTo>
                    <a:pt x="184814" y="508347"/>
                    <a:pt x="0" y="2088360"/>
                    <a:pt x="141798" y="2453700"/>
                  </a:cubicBezTo>
                  <a:lnTo>
                    <a:pt x="1437198" y="2453700"/>
                  </a:lnTo>
                  <a:lnTo>
                    <a:pt x="1965978" y="0"/>
                  </a:lnTo>
                  <a:cubicBezTo>
                    <a:pt x="1062639" y="652617"/>
                    <a:pt x="854661" y="85095"/>
                    <a:pt x="370398" y="548700"/>
                  </a:cubicBezTo>
                  <a:close/>
                </a:path>
              </a:pathLst>
            </a:custGeom>
            <a:solidFill>
              <a:srgbClr val="FFFFFF"/>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186655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Alpha Beta Pruning</a:t>
            </a:r>
          </a:p>
        </p:txBody>
      </p:sp>
      <p:sp>
        <p:nvSpPr>
          <p:cNvPr id="11267" name="Rectangle 3"/>
          <p:cNvSpPr>
            <a:spLocks noGrp="1" noChangeArrowheads="1"/>
          </p:cNvSpPr>
          <p:nvPr>
            <p:ph idx="1"/>
          </p:nvPr>
        </p:nvSpPr>
        <p:spPr/>
        <p:txBody>
          <a:bodyPr>
            <a:normAutofit lnSpcReduction="10000"/>
          </a:bodyPr>
          <a:lstStyle/>
          <a:p>
            <a:r>
              <a:rPr lang="en-US" sz="2800" dirty="0">
                <a:solidFill>
                  <a:srgbClr val="FF0000"/>
                </a:solidFill>
              </a:rPr>
              <a:t>Pruning does not affect final result.</a:t>
            </a:r>
          </a:p>
          <a:p>
            <a:r>
              <a:rPr lang="en-US" sz="2800" dirty="0"/>
              <a:t>Amount of pruning depends on move ordering:</a:t>
            </a:r>
          </a:p>
          <a:p>
            <a:pPr lvl="1"/>
            <a:r>
              <a:rPr lang="en-US" sz="2400" dirty="0"/>
              <a:t>Should start with the “best” moves (highest-value for MAX or lowest-value for MIN)</a:t>
            </a:r>
          </a:p>
          <a:p>
            <a:pPr lvl="1"/>
            <a:r>
              <a:rPr lang="en-US" sz="2400" dirty="0"/>
              <a:t>For chess, can try captures first, then threats, then forward moves, then backward moves.</a:t>
            </a:r>
          </a:p>
          <a:p>
            <a:pPr lvl="1"/>
            <a:r>
              <a:rPr lang="en-US" sz="2400" dirty="0"/>
              <a:t>Can also try to remember “killer moves” from other branches of the tree</a:t>
            </a:r>
          </a:p>
          <a:p>
            <a:r>
              <a:rPr lang="en-US" sz="2800" dirty="0"/>
              <a:t>With perfect ordering, branching factor can be cut in two, or depth of search effectively doubled.</a:t>
            </a:r>
            <a:endParaRPr lang="en-US" sz="2400" dirty="0"/>
          </a:p>
        </p:txBody>
      </p:sp>
      <p:sp>
        <p:nvSpPr>
          <p:cNvPr id="2" name="Slide Number Placeholder 1">
            <a:extLst>
              <a:ext uri="{FF2B5EF4-FFF2-40B4-BE49-F238E27FC236}">
                <a16:creationId xmlns:a16="http://schemas.microsoft.com/office/drawing/2014/main" id="{67FA6D02-2CB0-4701-B782-A803B7607F0C}"/>
              </a:ext>
            </a:extLst>
          </p:cNvPr>
          <p:cNvSpPr>
            <a:spLocks noGrp="1"/>
          </p:cNvSpPr>
          <p:nvPr>
            <p:ph type="sldNum" sz="quarter" idx="12"/>
          </p:nvPr>
        </p:nvSpPr>
        <p:spPr/>
        <p:txBody>
          <a:bodyPr/>
          <a:lstStyle/>
          <a:p>
            <a:fld id="{69E57DC2-970A-4B3E-BB1C-7A09969E49DF}" type="slidenum">
              <a:rPr lang="en-US" smtClean="0"/>
              <a:t>132</a:t>
            </a:fld>
            <a:endParaRPr lang="en-US" dirty="0"/>
          </a:p>
        </p:txBody>
      </p:sp>
    </p:spTree>
    <p:extLst>
      <p:ext uri="{BB962C8B-B14F-4D97-AF65-F5344CB8AC3E}">
        <p14:creationId xmlns:p14="http://schemas.microsoft.com/office/powerpoint/2010/main" val="326674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uiExpand="1"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55DA9-C814-4359-9013-58041B738CC7}"/>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70094DA6-F4DD-473F-A489-F48926614A4E}"/>
              </a:ext>
            </a:extLst>
          </p:cNvPr>
          <p:cNvSpPr>
            <a:spLocks noGrp="1"/>
          </p:cNvSpPr>
          <p:nvPr>
            <p:ph idx="1"/>
          </p:nvPr>
        </p:nvSpPr>
        <p:spPr/>
        <p:txBody>
          <a:bodyPr>
            <a:normAutofit/>
          </a:bodyPr>
          <a:lstStyle/>
          <a:p>
            <a:r>
              <a:rPr lang="en-US" dirty="0"/>
              <a:t>Which search is equal to minimax search but eliminates the branches that can’t influence the final decision?</a:t>
            </a:r>
          </a:p>
          <a:p>
            <a:pPr marL="987552" lvl="1" indent="-457200">
              <a:buFont typeface="+mj-lt"/>
              <a:buAutoNum type="alphaUcPeriod"/>
            </a:pPr>
            <a:r>
              <a:rPr lang="en-US" dirty="0"/>
              <a:t>Depth-first search</a:t>
            </a:r>
          </a:p>
          <a:p>
            <a:pPr marL="987552" lvl="1" indent="-457200">
              <a:buFont typeface="+mj-lt"/>
              <a:buAutoNum type="alphaUcPeriod"/>
            </a:pPr>
            <a:r>
              <a:rPr lang="en-US" dirty="0"/>
              <a:t>Breadth-first search</a:t>
            </a:r>
          </a:p>
          <a:p>
            <a:pPr marL="987552" lvl="1" indent="-457200">
              <a:buFont typeface="+mj-lt"/>
              <a:buAutoNum type="alphaUcPeriod"/>
            </a:pPr>
            <a:r>
              <a:rPr lang="en-US" dirty="0"/>
              <a:t>Alpha-beta pruning</a:t>
            </a:r>
          </a:p>
          <a:p>
            <a:pPr marL="987552" lvl="1" indent="-457200">
              <a:buFont typeface="+mj-lt"/>
              <a:buAutoNum type="alphaUcPeriod"/>
            </a:pPr>
            <a:r>
              <a:rPr lang="en-US" dirty="0"/>
              <a:t>None of the mentioned</a:t>
            </a:r>
          </a:p>
        </p:txBody>
      </p:sp>
      <p:sp>
        <p:nvSpPr>
          <p:cNvPr id="4" name="Slide Number Placeholder 3">
            <a:extLst>
              <a:ext uri="{FF2B5EF4-FFF2-40B4-BE49-F238E27FC236}">
                <a16:creationId xmlns:a16="http://schemas.microsoft.com/office/drawing/2014/main" id="{49BE4A49-2F4A-4FB2-A672-0E2DFF0FEF46}"/>
              </a:ext>
            </a:extLst>
          </p:cNvPr>
          <p:cNvSpPr>
            <a:spLocks noGrp="1"/>
          </p:cNvSpPr>
          <p:nvPr>
            <p:ph type="sldNum" sz="quarter" idx="12"/>
          </p:nvPr>
        </p:nvSpPr>
        <p:spPr/>
        <p:txBody>
          <a:bodyPr/>
          <a:lstStyle/>
          <a:p>
            <a:fld id="{69E57DC2-970A-4B3E-BB1C-7A09969E49DF}" type="slidenum">
              <a:rPr lang="en-US" smtClean="0"/>
              <a:t>133</a:t>
            </a:fld>
            <a:endParaRPr lang="en-US" dirty="0"/>
          </a:p>
        </p:txBody>
      </p:sp>
    </p:spTree>
    <p:extLst>
      <p:ext uri="{BB962C8B-B14F-4D97-AF65-F5344CB8AC3E}">
        <p14:creationId xmlns:p14="http://schemas.microsoft.com/office/powerpoint/2010/main" val="13910667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55DA9-C814-4359-9013-58041B738CC7}"/>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70094DA6-F4DD-473F-A489-F48926614A4E}"/>
              </a:ext>
            </a:extLst>
          </p:cNvPr>
          <p:cNvSpPr>
            <a:spLocks noGrp="1"/>
          </p:cNvSpPr>
          <p:nvPr>
            <p:ph idx="1"/>
          </p:nvPr>
        </p:nvSpPr>
        <p:spPr/>
        <p:txBody>
          <a:bodyPr>
            <a:normAutofit/>
          </a:bodyPr>
          <a:lstStyle/>
          <a:p>
            <a:r>
              <a:rPr lang="en-US" dirty="0"/>
              <a:t>Which search is equal to minimax search but eliminates the branches that can’t influence the final decision?</a:t>
            </a:r>
          </a:p>
          <a:p>
            <a:pPr marL="987552" lvl="1" indent="-457200">
              <a:buFont typeface="+mj-lt"/>
              <a:buAutoNum type="alphaUcPeriod"/>
            </a:pPr>
            <a:r>
              <a:rPr lang="en-US" dirty="0"/>
              <a:t>Depth-first search</a:t>
            </a:r>
          </a:p>
          <a:p>
            <a:pPr marL="987552" lvl="1" indent="-457200">
              <a:buFont typeface="+mj-lt"/>
              <a:buAutoNum type="alphaUcPeriod"/>
            </a:pPr>
            <a:r>
              <a:rPr lang="en-US" dirty="0"/>
              <a:t>Breadth-first search</a:t>
            </a:r>
          </a:p>
          <a:p>
            <a:pPr marL="987552" lvl="1" indent="-457200">
              <a:buFont typeface="+mj-lt"/>
              <a:buAutoNum type="alphaUcPeriod"/>
            </a:pPr>
            <a:r>
              <a:rPr lang="en-US" dirty="0">
                <a:solidFill>
                  <a:srgbClr val="FF0000"/>
                </a:solidFill>
              </a:rPr>
              <a:t>Alpha-beta pruning</a:t>
            </a:r>
          </a:p>
          <a:p>
            <a:pPr marL="987552" lvl="1" indent="-457200">
              <a:buFont typeface="+mj-lt"/>
              <a:buAutoNum type="alphaUcPeriod"/>
            </a:pPr>
            <a:r>
              <a:rPr lang="en-US" dirty="0"/>
              <a:t>None of the mentioned</a:t>
            </a:r>
          </a:p>
          <a:p>
            <a:pPr marL="0" indent="0">
              <a:buNone/>
            </a:pPr>
            <a:endParaRPr lang="en-US" dirty="0"/>
          </a:p>
          <a:p>
            <a:r>
              <a:rPr lang="en-US" dirty="0"/>
              <a:t>Explanation:</a:t>
            </a:r>
          </a:p>
          <a:p>
            <a:pPr lvl="1"/>
            <a:r>
              <a:rPr lang="en-US" dirty="0"/>
              <a:t>The alpha-beta search computes the same optimal moves as minimax, but eliminates the branches that can’t influence the final decision.</a:t>
            </a:r>
          </a:p>
        </p:txBody>
      </p:sp>
      <p:sp>
        <p:nvSpPr>
          <p:cNvPr id="4" name="Slide Number Placeholder 3">
            <a:extLst>
              <a:ext uri="{FF2B5EF4-FFF2-40B4-BE49-F238E27FC236}">
                <a16:creationId xmlns:a16="http://schemas.microsoft.com/office/drawing/2014/main" id="{49BE4A49-2F4A-4FB2-A672-0E2DFF0FEF46}"/>
              </a:ext>
            </a:extLst>
          </p:cNvPr>
          <p:cNvSpPr>
            <a:spLocks noGrp="1"/>
          </p:cNvSpPr>
          <p:nvPr>
            <p:ph type="sldNum" sz="quarter" idx="12"/>
          </p:nvPr>
        </p:nvSpPr>
        <p:spPr/>
        <p:txBody>
          <a:bodyPr/>
          <a:lstStyle/>
          <a:p>
            <a:fld id="{69E57DC2-970A-4B3E-BB1C-7A09969E49DF}" type="slidenum">
              <a:rPr lang="en-US" smtClean="0"/>
              <a:t>134</a:t>
            </a:fld>
            <a:endParaRPr lang="en-US" dirty="0"/>
          </a:p>
        </p:txBody>
      </p:sp>
    </p:spTree>
    <p:extLst>
      <p:ext uri="{BB962C8B-B14F-4D97-AF65-F5344CB8AC3E}">
        <p14:creationId xmlns:p14="http://schemas.microsoft.com/office/powerpoint/2010/main" val="7212068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9452-263F-4BEC-8939-91BC8119EF47}"/>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B1C8D4F5-8DCA-44C0-BFBF-CD045C9BBB7B}"/>
              </a:ext>
            </a:extLst>
          </p:cNvPr>
          <p:cNvSpPr>
            <a:spLocks noGrp="1"/>
          </p:cNvSpPr>
          <p:nvPr>
            <p:ph idx="1"/>
          </p:nvPr>
        </p:nvSpPr>
        <p:spPr/>
        <p:txBody>
          <a:bodyPr>
            <a:normAutofit/>
          </a:bodyPr>
          <a:lstStyle/>
          <a:p>
            <a:r>
              <a:rPr lang="en-US" dirty="0"/>
              <a:t>Which search is similar to minimax search?</a:t>
            </a:r>
          </a:p>
          <a:p>
            <a:pPr marL="987552" lvl="1" indent="-457200">
              <a:buFont typeface="+mj-lt"/>
              <a:buAutoNum type="alphaUcPeriod"/>
            </a:pPr>
            <a:r>
              <a:rPr lang="en-US" dirty="0"/>
              <a:t>Hill-climbing search</a:t>
            </a:r>
          </a:p>
          <a:p>
            <a:pPr marL="987552" lvl="1" indent="-457200">
              <a:buFont typeface="+mj-lt"/>
              <a:buAutoNum type="alphaUcPeriod"/>
            </a:pPr>
            <a:r>
              <a:rPr lang="en-US" dirty="0"/>
              <a:t>Depth-first search</a:t>
            </a:r>
          </a:p>
          <a:p>
            <a:pPr marL="987552" lvl="1" indent="-457200">
              <a:buFont typeface="+mj-lt"/>
              <a:buAutoNum type="alphaUcPeriod"/>
            </a:pPr>
            <a:r>
              <a:rPr lang="en-US" dirty="0"/>
              <a:t>Breadth-first search</a:t>
            </a:r>
          </a:p>
          <a:p>
            <a:pPr marL="987552" lvl="1" indent="-457200">
              <a:buFont typeface="+mj-lt"/>
              <a:buAutoNum type="alphaUcPeriod"/>
            </a:pPr>
            <a:r>
              <a:rPr lang="en-US" dirty="0"/>
              <a:t>All of the mentioned</a:t>
            </a:r>
          </a:p>
        </p:txBody>
      </p:sp>
      <p:sp>
        <p:nvSpPr>
          <p:cNvPr id="4" name="Slide Number Placeholder 3">
            <a:extLst>
              <a:ext uri="{FF2B5EF4-FFF2-40B4-BE49-F238E27FC236}">
                <a16:creationId xmlns:a16="http://schemas.microsoft.com/office/drawing/2014/main" id="{D41F7791-14D9-4161-9B38-A4A7102C7C8A}"/>
              </a:ext>
            </a:extLst>
          </p:cNvPr>
          <p:cNvSpPr>
            <a:spLocks noGrp="1"/>
          </p:cNvSpPr>
          <p:nvPr>
            <p:ph type="sldNum" sz="quarter" idx="12"/>
          </p:nvPr>
        </p:nvSpPr>
        <p:spPr/>
        <p:txBody>
          <a:bodyPr/>
          <a:lstStyle/>
          <a:p>
            <a:fld id="{69E57DC2-970A-4B3E-BB1C-7A09969E49DF}" type="slidenum">
              <a:rPr lang="en-US" smtClean="0"/>
              <a:t>135</a:t>
            </a:fld>
            <a:endParaRPr lang="en-US" dirty="0"/>
          </a:p>
        </p:txBody>
      </p:sp>
    </p:spTree>
    <p:extLst>
      <p:ext uri="{BB962C8B-B14F-4D97-AF65-F5344CB8AC3E}">
        <p14:creationId xmlns:p14="http://schemas.microsoft.com/office/powerpoint/2010/main" val="273986342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9452-263F-4BEC-8939-91BC8119EF47}"/>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B1C8D4F5-8DCA-44C0-BFBF-CD045C9BBB7B}"/>
              </a:ext>
            </a:extLst>
          </p:cNvPr>
          <p:cNvSpPr>
            <a:spLocks noGrp="1"/>
          </p:cNvSpPr>
          <p:nvPr>
            <p:ph idx="1"/>
          </p:nvPr>
        </p:nvSpPr>
        <p:spPr/>
        <p:txBody>
          <a:bodyPr>
            <a:normAutofit/>
          </a:bodyPr>
          <a:lstStyle/>
          <a:p>
            <a:r>
              <a:rPr lang="en-US" dirty="0"/>
              <a:t>Which search is similar to minimax search?</a:t>
            </a:r>
          </a:p>
          <a:p>
            <a:pPr marL="987552" lvl="1" indent="-457200">
              <a:buFont typeface="+mj-lt"/>
              <a:buAutoNum type="alphaUcPeriod"/>
            </a:pPr>
            <a:r>
              <a:rPr lang="en-US" dirty="0"/>
              <a:t>Hill-climbing search</a:t>
            </a:r>
          </a:p>
          <a:p>
            <a:pPr marL="987552" lvl="1" indent="-457200">
              <a:buFont typeface="+mj-lt"/>
              <a:buAutoNum type="alphaUcPeriod"/>
            </a:pPr>
            <a:r>
              <a:rPr lang="en-US" dirty="0">
                <a:solidFill>
                  <a:srgbClr val="FF0000"/>
                </a:solidFill>
              </a:rPr>
              <a:t>Depth-first search</a:t>
            </a:r>
          </a:p>
          <a:p>
            <a:pPr marL="987552" lvl="1" indent="-457200">
              <a:buFont typeface="+mj-lt"/>
              <a:buAutoNum type="alphaUcPeriod"/>
            </a:pPr>
            <a:r>
              <a:rPr lang="en-US" dirty="0"/>
              <a:t>Breadth-first search</a:t>
            </a:r>
          </a:p>
          <a:p>
            <a:pPr marL="987552" lvl="1" indent="-457200">
              <a:buFont typeface="+mj-lt"/>
              <a:buAutoNum type="alphaUcPeriod"/>
            </a:pPr>
            <a:r>
              <a:rPr lang="en-US" dirty="0"/>
              <a:t>All of the mentioned</a:t>
            </a:r>
          </a:p>
          <a:p>
            <a:pPr marL="0" indent="0">
              <a:buNone/>
            </a:pPr>
            <a:endParaRPr lang="en-US" dirty="0"/>
          </a:p>
          <a:p>
            <a:r>
              <a:rPr lang="en-US" dirty="0"/>
              <a:t>Explanation:</a:t>
            </a:r>
          </a:p>
          <a:p>
            <a:pPr lvl="1"/>
            <a:r>
              <a:rPr lang="en-US" dirty="0"/>
              <a:t>The minimax search is depth-first search, So at one time we just have to consider the nodes along a single path in the tree.</a:t>
            </a:r>
          </a:p>
        </p:txBody>
      </p:sp>
      <p:sp>
        <p:nvSpPr>
          <p:cNvPr id="4" name="Slide Number Placeholder 3">
            <a:extLst>
              <a:ext uri="{FF2B5EF4-FFF2-40B4-BE49-F238E27FC236}">
                <a16:creationId xmlns:a16="http://schemas.microsoft.com/office/drawing/2014/main" id="{D41F7791-14D9-4161-9B38-A4A7102C7C8A}"/>
              </a:ext>
            </a:extLst>
          </p:cNvPr>
          <p:cNvSpPr>
            <a:spLocks noGrp="1"/>
          </p:cNvSpPr>
          <p:nvPr>
            <p:ph type="sldNum" sz="quarter" idx="12"/>
          </p:nvPr>
        </p:nvSpPr>
        <p:spPr/>
        <p:txBody>
          <a:bodyPr/>
          <a:lstStyle/>
          <a:p>
            <a:fld id="{69E57DC2-970A-4B3E-BB1C-7A09969E49DF}" type="slidenum">
              <a:rPr lang="en-US" smtClean="0"/>
              <a:t>136</a:t>
            </a:fld>
            <a:endParaRPr lang="en-US" dirty="0"/>
          </a:p>
        </p:txBody>
      </p:sp>
    </p:spTree>
    <p:extLst>
      <p:ext uri="{BB962C8B-B14F-4D97-AF65-F5344CB8AC3E}">
        <p14:creationId xmlns:p14="http://schemas.microsoft.com/office/powerpoint/2010/main" val="13726059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3075E-F17A-4D20-8827-79CEE3617336}"/>
              </a:ext>
            </a:extLst>
          </p:cNvPr>
          <p:cNvSpPr>
            <a:spLocks noGrp="1"/>
          </p:cNvSpPr>
          <p:nvPr>
            <p:ph type="title"/>
          </p:nvPr>
        </p:nvSpPr>
        <p:spPr/>
        <p:txBody>
          <a:bodyPr/>
          <a:lstStyle/>
          <a:p>
            <a:r>
              <a:rPr lang="en-US" dirty="0"/>
              <a:t>Question 3</a:t>
            </a:r>
          </a:p>
        </p:txBody>
      </p:sp>
      <p:sp>
        <p:nvSpPr>
          <p:cNvPr id="3" name="Content Placeholder 2">
            <a:extLst>
              <a:ext uri="{FF2B5EF4-FFF2-40B4-BE49-F238E27FC236}">
                <a16:creationId xmlns:a16="http://schemas.microsoft.com/office/drawing/2014/main" id="{2522D9FA-CB2D-45E9-AF1E-B7849446247C}"/>
              </a:ext>
            </a:extLst>
          </p:cNvPr>
          <p:cNvSpPr>
            <a:spLocks noGrp="1"/>
          </p:cNvSpPr>
          <p:nvPr>
            <p:ph idx="1"/>
          </p:nvPr>
        </p:nvSpPr>
        <p:spPr/>
        <p:txBody>
          <a:bodyPr>
            <a:normAutofit fontScale="92500" lnSpcReduction="10000"/>
          </a:bodyPr>
          <a:lstStyle/>
          <a:p>
            <a:pPr algn="r" rtl="1"/>
            <a:r>
              <a:rPr lang="ar-SY" dirty="0"/>
              <a:t>ليكن لدينا اللعبة التالية بثلاثة لاعبين: يوجد ثلاثة أبراج يحوي البرج الأول قرص والثاني قرص والثالث قرصين. يمكن للاعب أن يأخذ قرص أو أكثر إنما من نفس البرج. اللاعب الذي يربح هو اللاعب الذي بعد أن يلعب لا يبقى أي قرص في الأبراج أي يجع اللعبة (</a:t>
            </a:r>
            <a:r>
              <a:rPr lang="en-US" dirty="0"/>
              <a:t>0,0,0</a:t>
            </a:r>
            <a:r>
              <a:rPr lang="ar-SY" dirty="0"/>
              <a:t>). تكون إذا الحالة الابتدائية هي (</a:t>
            </a:r>
            <a:r>
              <a:rPr lang="en-US" dirty="0"/>
              <a:t>1,1,2</a:t>
            </a:r>
            <a:r>
              <a:rPr lang="ar-SY" dirty="0"/>
              <a:t>) ومنها يمكن للاعب الأول أن ينقل اللعبة إلى أحد الحالات الثلاث التالية:</a:t>
            </a:r>
          </a:p>
          <a:p>
            <a:pPr lvl="1" algn="r" rtl="1"/>
            <a:r>
              <a:rPr lang="en-US" dirty="0"/>
              <a:t>(2,1,0)</a:t>
            </a:r>
            <a:r>
              <a:rPr lang="ar-SY" dirty="0"/>
              <a:t> يأخذ قرص من برج يحوي قرص.</a:t>
            </a:r>
          </a:p>
          <a:p>
            <a:pPr lvl="1" algn="r" rtl="1"/>
            <a:r>
              <a:rPr lang="en-US" dirty="0"/>
              <a:t>(0,1,1)</a:t>
            </a:r>
            <a:r>
              <a:rPr lang="ar-SY" dirty="0"/>
              <a:t> يأخذ قرصين من البرج الذي يحوي قرصين.</a:t>
            </a:r>
          </a:p>
          <a:p>
            <a:pPr lvl="1" algn="r" rtl="1"/>
            <a:r>
              <a:rPr lang="ar-SY" dirty="0"/>
              <a:t>(</a:t>
            </a:r>
            <a:r>
              <a:rPr lang="en-US" dirty="0"/>
              <a:t>1,1,1</a:t>
            </a:r>
            <a:r>
              <a:rPr lang="ar-SY" dirty="0"/>
              <a:t>) يأخذ قرص من البرج الذي يحوي قرصين.</a:t>
            </a:r>
          </a:p>
          <a:p>
            <a:pPr marL="530352" lvl="1" indent="0" algn="r" rtl="1">
              <a:buNone/>
            </a:pPr>
            <a:r>
              <a:rPr lang="ar-SY" dirty="0"/>
              <a:t>ماذا يجب أن يلعب اللاعب الذي يبدأ كي يربح في النهاية:</a:t>
            </a:r>
          </a:p>
          <a:p>
            <a:pPr marL="987552" lvl="1" indent="-457200" algn="r" rtl="1">
              <a:buFont typeface="+mj-lt"/>
              <a:buAutoNum type="alphaUcPeriod"/>
            </a:pPr>
            <a:r>
              <a:rPr lang="ar-SY" dirty="0"/>
              <a:t>يأخذ قرص من برج يحوي قرص.</a:t>
            </a:r>
          </a:p>
          <a:p>
            <a:pPr marL="987552" lvl="1" indent="-457200" algn="r" rtl="1">
              <a:buFont typeface="+mj-lt"/>
              <a:buAutoNum type="alphaUcPeriod"/>
            </a:pPr>
            <a:r>
              <a:rPr lang="ar-SY" dirty="0"/>
              <a:t>يأخذ قرص من البرج الذي يحوي قرصين.</a:t>
            </a:r>
          </a:p>
          <a:p>
            <a:pPr marL="987552" lvl="1" indent="-457200" algn="r" rtl="1">
              <a:buFont typeface="+mj-lt"/>
              <a:buAutoNum type="alphaUcPeriod"/>
            </a:pPr>
            <a:r>
              <a:rPr lang="ar-SY" dirty="0"/>
              <a:t>يأخذ قرصين من البرج الذي يحوي قرصين.</a:t>
            </a:r>
          </a:p>
          <a:p>
            <a:pPr marL="987552" lvl="1" indent="-457200" algn="r" rtl="1">
              <a:buFont typeface="+mj-lt"/>
              <a:buAutoNum type="alphaUcPeriod"/>
            </a:pPr>
            <a:r>
              <a:rPr lang="ar-SY" dirty="0"/>
              <a:t>ولا خيار مما سبق.</a:t>
            </a:r>
            <a:endParaRPr lang="en-US" dirty="0"/>
          </a:p>
        </p:txBody>
      </p:sp>
      <p:sp>
        <p:nvSpPr>
          <p:cNvPr id="4" name="Slide Number Placeholder 3">
            <a:extLst>
              <a:ext uri="{FF2B5EF4-FFF2-40B4-BE49-F238E27FC236}">
                <a16:creationId xmlns:a16="http://schemas.microsoft.com/office/drawing/2014/main" id="{94DD3553-C71C-4DE3-9998-92BC44DA4E28}"/>
              </a:ext>
            </a:extLst>
          </p:cNvPr>
          <p:cNvSpPr>
            <a:spLocks noGrp="1"/>
          </p:cNvSpPr>
          <p:nvPr>
            <p:ph type="sldNum" sz="quarter" idx="12"/>
          </p:nvPr>
        </p:nvSpPr>
        <p:spPr/>
        <p:txBody>
          <a:bodyPr/>
          <a:lstStyle/>
          <a:p>
            <a:fld id="{69E57DC2-970A-4B3E-BB1C-7A09969E49DF}" type="slidenum">
              <a:rPr lang="en-US" smtClean="0"/>
              <a:t>137</a:t>
            </a:fld>
            <a:endParaRPr lang="en-US" dirty="0"/>
          </a:p>
        </p:txBody>
      </p:sp>
    </p:spTree>
    <p:extLst>
      <p:ext uri="{BB962C8B-B14F-4D97-AF65-F5344CB8AC3E}">
        <p14:creationId xmlns:p14="http://schemas.microsoft.com/office/powerpoint/2010/main" val="10150786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8ADA4-6565-4E93-A2B1-F36DF58947E0}"/>
              </a:ext>
            </a:extLst>
          </p:cNvPr>
          <p:cNvSpPr>
            <a:spLocks noGrp="1"/>
          </p:cNvSpPr>
          <p:nvPr>
            <p:ph type="title"/>
          </p:nvPr>
        </p:nvSpPr>
        <p:spPr/>
        <p:txBody>
          <a:bodyPr/>
          <a:lstStyle/>
          <a:p>
            <a:r>
              <a:rPr lang="en-US" dirty="0"/>
              <a:t>Question 3</a:t>
            </a:r>
          </a:p>
        </p:txBody>
      </p:sp>
      <p:sp>
        <p:nvSpPr>
          <p:cNvPr id="3" name="Content Placeholder 2">
            <a:extLst>
              <a:ext uri="{FF2B5EF4-FFF2-40B4-BE49-F238E27FC236}">
                <a16:creationId xmlns:a16="http://schemas.microsoft.com/office/drawing/2014/main" id="{8B88BE46-8E3C-4C0C-A64F-E1B9A86003CB}"/>
              </a:ext>
            </a:extLst>
          </p:cNvPr>
          <p:cNvSpPr>
            <a:spLocks noGrp="1"/>
          </p:cNvSpPr>
          <p:nvPr>
            <p:ph idx="1"/>
          </p:nvPr>
        </p:nvSpPr>
        <p:spPr/>
        <p:txBody>
          <a:bodyPr>
            <a:normAutofit fontScale="92500" lnSpcReduction="10000"/>
          </a:bodyPr>
          <a:lstStyle/>
          <a:p>
            <a:pPr algn="r" rtl="1"/>
            <a:r>
              <a:rPr lang="ar-SY" dirty="0"/>
              <a:t>ليكن لدينا اللعبة التالية بثلاثة لاعبين: يوجد ثلاثة أبراج يحوي البرج الأول قرص والثاني قرص والثالث قرصين. يمكن للاعب أن يأخذ قرص أو أكثر إنما من نفس البرج. اللاعب الذي يربح هو اللاعب الذي بعد أن يلعب لا يبقى أي قرص في الأبراج أي يجع اللعبة (</a:t>
            </a:r>
            <a:r>
              <a:rPr lang="en-US" dirty="0"/>
              <a:t>0,0,0</a:t>
            </a:r>
            <a:r>
              <a:rPr lang="ar-SY" dirty="0"/>
              <a:t>). تكون إذا الحالة الابتدائية هي (</a:t>
            </a:r>
            <a:r>
              <a:rPr lang="en-US" dirty="0"/>
              <a:t>1,1,2</a:t>
            </a:r>
            <a:r>
              <a:rPr lang="ar-SY" dirty="0"/>
              <a:t>) ومنها يمكن للاعب الأول أن ينقل اللعبة إلى أحد الحالات الثلاث التالية:</a:t>
            </a:r>
          </a:p>
          <a:p>
            <a:pPr lvl="1" algn="r" rtl="1"/>
            <a:r>
              <a:rPr lang="en-US" dirty="0"/>
              <a:t>(2,1,0)</a:t>
            </a:r>
            <a:r>
              <a:rPr lang="ar-SY" dirty="0"/>
              <a:t> يأخذ قرص من برج يحوي قرص.</a:t>
            </a:r>
          </a:p>
          <a:p>
            <a:pPr lvl="1" algn="r" rtl="1"/>
            <a:r>
              <a:rPr lang="en-US" dirty="0"/>
              <a:t>(0,1,1)</a:t>
            </a:r>
            <a:r>
              <a:rPr lang="ar-SY" dirty="0"/>
              <a:t> يأخذ قرصين من البرج الذي يحوي قرصين.</a:t>
            </a:r>
          </a:p>
          <a:p>
            <a:pPr lvl="1" algn="r" rtl="1"/>
            <a:r>
              <a:rPr lang="ar-SY" dirty="0"/>
              <a:t>(</a:t>
            </a:r>
            <a:r>
              <a:rPr lang="en-US" dirty="0"/>
              <a:t>1,1,1</a:t>
            </a:r>
            <a:r>
              <a:rPr lang="ar-SY" dirty="0"/>
              <a:t>) يأخذ قرص من البرج الذي يحوي قرصين.</a:t>
            </a:r>
          </a:p>
          <a:p>
            <a:pPr marL="530352" lvl="1" indent="0" algn="r" rtl="1">
              <a:buNone/>
            </a:pPr>
            <a:r>
              <a:rPr lang="ar-SY" dirty="0"/>
              <a:t>ماذا يجب أن يلعب اللاعب الذي يبدأ كي يربح في النهاية:</a:t>
            </a:r>
          </a:p>
          <a:p>
            <a:pPr marL="987552" lvl="1" indent="-457200" algn="r" rtl="1">
              <a:buFont typeface="+mj-lt"/>
              <a:buAutoNum type="alphaUcPeriod"/>
            </a:pPr>
            <a:r>
              <a:rPr lang="ar-SY" dirty="0"/>
              <a:t>يأخذ قرص من برج يحوي قرص.</a:t>
            </a:r>
          </a:p>
          <a:p>
            <a:pPr marL="987552" lvl="1" indent="-457200" algn="r" rtl="1">
              <a:buFont typeface="+mj-lt"/>
              <a:buAutoNum type="alphaUcPeriod"/>
            </a:pPr>
            <a:r>
              <a:rPr lang="ar-SY" dirty="0">
                <a:solidFill>
                  <a:srgbClr val="FF0000"/>
                </a:solidFill>
              </a:rPr>
              <a:t>يأخذ قرص من البرج الذي يحوي قرصين.</a:t>
            </a:r>
          </a:p>
          <a:p>
            <a:pPr marL="987552" lvl="1" indent="-457200" algn="r" rtl="1">
              <a:buFont typeface="+mj-lt"/>
              <a:buAutoNum type="alphaUcPeriod"/>
            </a:pPr>
            <a:r>
              <a:rPr lang="ar-SY" dirty="0"/>
              <a:t>يأخذ قرصين من البرج الذي يحوي قرصين.</a:t>
            </a:r>
          </a:p>
          <a:p>
            <a:pPr marL="987552" lvl="1" indent="-457200" algn="r" rtl="1">
              <a:buFont typeface="+mj-lt"/>
              <a:buAutoNum type="alphaUcPeriod"/>
            </a:pPr>
            <a:r>
              <a:rPr lang="ar-SY" dirty="0"/>
              <a:t>ولا خيار مما سبق.</a:t>
            </a:r>
            <a:endParaRPr lang="en-US" dirty="0"/>
          </a:p>
        </p:txBody>
      </p:sp>
      <p:sp>
        <p:nvSpPr>
          <p:cNvPr id="4" name="Slide Number Placeholder 3">
            <a:extLst>
              <a:ext uri="{FF2B5EF4-FFF2-40B4-BE49-F238E27FC236}">
                <a16:creationId xmlns:a16="http://schemas.microsoft.com/office/drawing/2014/main" id="{E2B5D0C5-87D6-4BDB-A448-EFC385C4D5FE}"/>
              </a:ext>
            </a:extLst>
          </p:cNvPr>
          <p:cNvSpPr>
            <a:spLocks noGrp="1"/>
          </p:cNvSpPr>
          <p:nvPr>
            <p:ph type="sldNum" sz="quarter" idx="12"/>
          </p:nvPr>
        </p:nvSpPr>
        <p:spPr/>
        <p:txBody>
          <a:bodyPr/>
          <a:lstStyle/>
          <a:p>
            <a:fld id="{69E57DC2-970A-4B3E-BB1C-7A09969E49DF}" type="slidenum">
              <a:rPr lang="en-US" smtClean="0"/>
              <a:t>138</a:t>
            </a:fld>
            <a:endParaRPr lang="en-US" dirty="0"/>
          </a:p>
        </p:txBody>
      </p:sp>
    </p:spTree>
    <p:extLst>
      <p:ext uri="{BB962C8B-B14F-4D97-AF65-F5344CB8AC3E}">
        <p14:creationId xmlns:p14="http://schemas.microsoft.com/office/powerpoint/2010/main" val="277220944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B40F-461E-4E36-86D3-B76B55928C26}"/>
              </a:ext>
            </a:extLst>
          </p:cNvPr>
          <p:cNvSpPr>
            <a:spLocks noGrp="1"/>
          </p:cNvSpPr>
          <p:nvPr>
            <p:ph type="title"/>
          </p:nvPr>
        </p:nvSpPr>
        <p:spPr/>
        <p:txBody>
          <a:bodyPr/>
          <a:lstStyle/>
          <a:p>
            <a:r>
              <a:rPr lang="en-US" dirty="0"/>
              <a:t>Question 4</a:t>
            </a:r>
          </a:p>
        </p:txBody>
      </p:sp>
      <p:sp>
        <p:nvSpPr>
          <p:cNvPr id="3" name="Content Placeholder 2">
            <a:extLst>
              <a:ext uri="{FF2B5EF4-FFF2-40B4-BE49-F238E27FC236}">
                <a16:creationId xmlns:a16="http://schemas.microsoft.com/office/drawing/2014/main" id="{D0795CB5-466C-4A68-ACE2-57271215A312}"/>
              </a:ext>
            </a:extLst>
          </p:cNvPr>
          <p:cNvSpPr>
            <a:spLocks noGrp="1"/>
          </p:cNvSpPr>
          <p:nvPr>
            <p:ph idx="1"/>
          </p:nvPr>
        </p:nvSpPr>
        <p:spPr/>
        <p:txBody>
          <a:bodyPr/>
          <a:lstStyle/>
          <a:p>
            <a:pPr algn="r" rtl="1"/>
            <a:r>
              <a:rPr lang="ar-SY" dirty="0"/>
              <a:t>لتكن شجرة اللعب التالية وحيث أن اللاعب </a:t>
            </a:r>
            <a:r>
              <a:rPr lang="en-US" dirty="0"/>
              <a:t>MAX</a:t>
            </a:r>
            <a:r>
              <a:rPr lang="ar-SY" dirty="0"/>
              <a:t> هو الذي يبدأ. تقوم الخوارزمية ألفا-بيتا بحساب قيم الأوراق التالية:</a:t>
            </a:r>
          </a:p>
          <a:p>
            <a:pPr marL="987552" lvl="1" indent="-457200" algn="r" rtl="1">
              <a:buFont typeface="+mj-lt"/>
              <a:buAutoNum type="alphaUcPeriod"/>
            </a:pPr>
            <a:r>
              <a:rPr lang="en-US" dirty="0"/>
              <a:t>P, Q, R, T, U, V, X, Y, Z, BB, CC, DD</a:t>
            </a:r>
          </a:p>
          <a:p>
            <a:pPr marL="987552" lvl="1" indent="-457200" algn="r" rtl="1">
              <a:buFont typeface="+mj-lt"/>
              <a:buAutoNum type="alphaUcPeriod"/>
            </a:pPr>
            <a:r>
              <a:rPr lang="en-US" dirty="0"/>
              <a:t>P, Q, R, T, U, X, Y, Z, BB, CC</a:t>
            </a:r>
          </a:p>
          <a:p>
            <a:pPr marL="987552" lvl="1" indent="-457200" algn="r" rtl="1">
              <a:buFont typeface="+mj-lt"/>
              <a:buAutoNum type="alphaUcPeriod"/>
            </a:pPr>
            <a:r>
              <a:rPr lang="en-US" dirty="0"/>
              <a:t>P, Q, R, T, U, V, X, Y, Z, BB</a:t>
            </a:r>
          </a:p>
        </p:txBody>
      </p:sp>
      <p:sp>
        <p:nvSpPr>
          <p:cNvPr id="4" name="Slide Number Placeholder 3">
            <a:extLst>
              <a:ext uri="{FF2B5EF4-FFF2-40B4-BE49-F238E27FC236}">
                <a16:creationId xmlns:a16="http://schemas.microsoft.com/office/drawing/2014/main" id="{8C0DBB39-9F9B-430B-80E4-7368AF209B4B}"/>
              </a:ext>
            </a:extLst>
          </p:cNvPr>
          <p:cNvSpPr>
            <a:spLocks noGrp="1"/>
          </p:cNvSpPr>
          <p:nvPr>
            <p:ph type="sldNum" sz="quarter" idx="12"/>
          </p:nvPr>
        </p:nvSpPr>
        <p:spPr/>
        <p:txBody>
          <a:bodyPr/>
          <a:lstStyle/>
          <a:p>
            <a:fld id="{69E57DC2-970A-4B3E-BB1C-7A09969E49DF}" type="slidenum">
              <a:rPr lang="en-US" smtClean="0"/>
              <a:t>139</a:t>
            </a:fld>
            <a:endParaRPr lang="en-US" dirty="0"/>
          </a:p>
        </p:txBody>
      </p:sp>
      <p:pic>
        <p:nvPicPr>
          <p:cNvPr id="6" name="Picture 5">
            <a:extLst>
              <a:ext uri="{FF2B5EF4-FFF2-40B4-BE49-F238E27FC236}">
                <a16:creationId xmlns:a16="http://schemas.microsoft.com/office/drawing/2014/main" id="{8B2E4F1C-83B2-4158-9F39-DC8C5B9C5F60}"/>
              </a:ext>
            </a:extLst>
          </p:cNvPr>
          <p:cNvPicPr>
            <a:picLocks noChangeAspect="1"/>
          </p:cNvPicPr>
          <p:nvPr/>
        </p:nvPicPr>
        <p:blipFill rotWithShape="1">
          <a:blip r:embed="rId2"/>
          <a:srcRect l="8487" t="28060" r="18092" b="9981"/>
          <a:stretch/>
        </p:blipFill>
        <p:spPr>
          <a:xfrm>
            <a:off x="3645568" y="4128111"/>
            <a:ext cx="4900864" cy="2325275"/>
          </a:xfrm>
          <a:prstGeom prst="rect">
            <a:avLst/>
          </a:prstGeom>
          <a:ln>
            <a:solidFill>
              <a:schemeClr val="accent1"/>
            </a:solidFill>
          </a:ln>
        </p:spPr>
      </p:pic>
    </p:spTree>
    <p:extLst>
      <p:ext uri="{BB962C8B-B14F-4D97-AF65-F5344CB8AC3E}">
        <p14:creationId xmlns:p14="http://schemas.microsoft.com/office/powerpoint/2010/main" val="1104700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0ABF8-8908-4B2E-AC7C-D3D59C457653}"/>
              </a:ext>
            </a:extLst>
          </p:cNvPr>
          <p:cNvSpPr>
            <a:spLocks noGrp="1"/>
          </p:cNvSpPr>
          <p:nvPr>
            <p:ph type="title"/>
          </p:nvPr>
        </p:nvSpPr>
        <p:spPr/>
        <p:txBody>
          <a:bodyPr/>
          <a:lstStyle/>
          <a:p>
            <a:r>
              <a:rPr lang="en-US" dirty="0"/>
              <a:t>Prolog</a:t>
            </a:r>
            <a:br>
              <a:rPr lang="en-US" dirty="0"/>
            </a:br>
            <a:r>
              <a:rPr lang="en-US" dirty="0"/>
              <a:t>Rules</a:t>
            </a:r>
          </a:p>
        </p:txBody>
      </p:sp>
      <p:sp>
        <p:nvSpPr>
          <p:cNvPr id="3" name="Content Placeholder 2">
            <a:extLst>
              <a:ext uri="{FF2B5EF4-FFF2-40B4-BE49-F238E27FC236}">
                <a16:creationId xmlns:a16="http://schemas.microsoft.com/office/drawing/2014/main" id="{9A983F89-A249-42D7-85BA-9DEB446293D3}"/>
              </a:ext>
            </a:extLst>
          </p:cNvPr>
          <p:cNvSpPr>
            <a:spLocks noGrp="1"/>
          </p:cNvSpPr>
          <p:nvPr>
            <p:ph idx="1"/>
          </p:nvPr>
        </p:nvSpPr>
        <p:spPr/>
        <p:txBody>
          <a:bodyPr>
            <a:normAutofit/>
          </a:bodyPr>
          <a:lstStyle/>
          <a:p>
            <a:pPr algn="r" rtl="1"/>
            <a:r>
              <a:rPr lang="ar-SY" dirty="0"/>
              <a:t>القواعد:</a:t>
            </a:r>
          </a:p>
          <a:p>
            <a:pPr lvl="1" algn="r" rtl="1"/>
            <a:r>
              <a:rPr lang="ar-SY" dirty="0"/>
              <a:t>هي أهم جزء في البرنامج.</a:t>
            </a:r>
          </a:p>
          <a:p>
            <a:pPr lvl="1" algn="r" rtl="1"/>
            <a:r>
              <a:rPr lang="ar-SY" dirty="0"/>
              <a:t>تأخذ الشكل:		</a:t>
            </a:r>
            <a:r>
              <a:rPr lang="en-US" dirty="0"/>
              <a:t>A :- B1, B2, …, </a:t>
            </a:r>
            <a:r>
              <a:rPr lang="en-US" dirty="0" err="1"/>
              <a:t>Bn</a:t>
            </a:r>
            <a:r>
              <a:rPr lang="en-US" dirty="0"/>
              <a:t> .                                </a:t>
            </a:r>
            <a:endParaRPr lang="ar-SY" dirty="0"/>
          </a:p>
          <a:p>
            <a:pPr lvl="1" algn="r" rtl="1"/>
            <a:r>
              <a:rPr lang="ar-SY" dirty="0"/>
              <a:t>حيث</a:t>
            </a:r>
            <a:r>
              <a:rPr lang="en-US" dirty="0"/>
              <a:t>A </a:t>
            </a:r>
            <a:r>
              <a:rPr lang="ar-SY" dirty="0"/>
              <a:t> هو الطرف الأيسر وهو رأس القاعدة.</a:t>
            </a:r>
          </a:p>
          <a:p>
            <a:pPr lvl="1" algn="r" rtl="1"/>
            <a:r>
              <a:rPr lang="ar-SY" dirty="0"/>
              <a:t>بينما الطرف الأيمن هو حقائق أو استخدام لقواعد أخرى.</a:t>
            </a:r>
          </a:p>
          <a:p>
            <a:pPr lvl="1" algn="r" rtl="1"/>
            <a:r>
              <a:rPr lang="ar-SY" dirty="0"/>
              <a:t>دائماً ترمز الفاصلة إلى علاقة</a:t>
            </a:r>
            <a:r>
              <a:rPr lang="en-US" dirty="0"/>
              <a:t>and </a:t>
            </a:r>
            <a:r>
              <a:rPr lang="ar-SY" dirty="0"/>
              <a:t> و الفاصلة المنقوطة إلى علاقة </a:t>
            </a:r>
            <a:r>
              <a:rPr lang="en-US" dirty="0"/>
              <a:t>or</a:t>
            </a:r>
            <a:r>
              <a:rPr lang="ar-SY" dirty="0"/>
              <a:t>.</a:t>
            </a:r>
          </a:p>
          <a:p>
            <a:pPr lvl="1" algn="r" rtl="1"/>
            <a:r>
              <a:rPr lang="ar-SY" dirty="0"/>
              <a:t>في المثال السابق حتى يكون الطرف الأيسر صحيحاً يجب أن يكون الطرف الأيمن كله صحيح.</a:t>
            </a:r>
          </a:p>
          <a:p>
            <a:pPr lvl="1" algn="r" rtl="1"/>
            <a:r>
              <a:rPr lang="ar-SY" dirty="0">
                <a:solidFill>
                  <a:srgbClr val="FF0000"/>
                </a:solidFill>
              </a:rPr>
              <a:t>إذا كان الطرف اليميني غير موجود عندها تصبح القاعدة حقيقة.</a:t>
            </a:r>
          </a:p>
        </p:txBody>
      </p:sp>
      <p:sp>
        <p:nvSpPr>
          <p:cNvPr id="4" name="Slide Number Placeholder 3">
            <a:extLst>
              <a:ext uri="{FF2B5EF4-FFF2-40B4-BE49-F238E27FC236}">
                <a16:creationId xmlns:a16="http://schemas.microsoft.com/office/drawing/2014/main" id="{B6A39B11-C680-429D-B152-E3C46F83F487}"/>
              </a:ext>
            </a:extLst>
          </p:cNvPr>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38592379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B40F-461E-4E36-86D3-B76B55928C26}"/>
              </a:ext>
            </a:extLst>
          </p:cNvPr>
          <p:cNvSpPr>
            <a:spLocks noGrp="1"/>
          </p:cNvSpPr>
          <p:nvPr>
            <p:ph type="title"/>
          </p:nvPr>
        </p:nvSpPr>
        <p:spPr/>
        <p:txBody>
          <a:bodyPr/>
          <a:lstStyle/>
          <a:p>
            <a:r>
              <a:rPr lang="en-US" dirty="0"/>
              <a:t>Question 4</a:t>
            </a:r>
          </a:p>
        </p:txBody>
      </p:sp>
      <p:sp>
        <p:nvSpPr>
          <p:cNvPr id="3" name="Content Placeholder 2">
            <a:extLst>
              <a:ext uri="{FF2B5EF4-FFF2-40B4-BE49-F238E27FC236}">
                <a16:creationId xmlns:a16="http://schemas.microsoft.com/office/drawing/2014/main" id="{D0795CB5-466C-4A68-ACE2-57271215A312}"/>
              </a:ext>
            </a:extLst>
          </p:cNvPr>
          <p:cNvSpPr>
            <a:spLocks noGrp="1"/>
          </p:cNvSpPr>
          <p:nvPr>
            <p:ph idx="1"/>
          </p:nvPr>
        </p:nvSpPr>
        <p:spPr/>
        <p:txBody>
          <a:bodyPr/>
          <a:lstStyle/>
          <a:p>
            <a:pPr algn="r" rtl="1"/>
            <a:r>
              <a:rPr lang="ar-SY" dirty="0"/>
              <a:t>لتكن شجرة اللعب التالية وحيث أن اللاعب </a:t>
            </a:r>
            <a:r>
              <a:rPr lang="en-US" dirty="0"/>
              <a:t>MAX</a:t>
            </a:r>
            <a:r>
              <a:rPr lang="ar-SY" dirty="0"/>
              <a:t> هو الذي يبدأ. تقوم الخوارزمية ألفا-بيتا بحساب قيم الأوراق التالية:</a:t>
            </a:r>
          </a:p>
          <a:p>
            <a:pPr marL="987552" lvl="1" indent="-457200" algn="r" rtl="1">
              <a:buFont typeface="+mj-lt"/>
              <a:buAutoNum type="alphaUcPeriod"/>
            </a:pPr>
            <a:r>
              <a:rPr lang="en-US" dirty="0"/>
              <a:t>P, Q, R, T, U, V, X, Y, Z, BB, CC, DD</a:t>
            </a:r>
          </a:p>
          <a:p>
            <a:pPr marL="987552" lvl="1" indent="-457200" algn="r" rtl="1">
              <a:buFont typeface="+mj-lt"/>
              <a:buAutoNum type="alphaUcPeriod"/>
            </a:pPr>
            <a:r>
              <a:rPr lang="en-US" dirty="0">
                <a:solidFill>
                  <a:srgbClr val="FF0000"/>
                </a:solidFill>
              </a:rPr>
              <a:t>P, Q, R, T, U, X, Y, Z, BB, CC</a:t>
            </a:r>
          </a:p>
          <a:p>
            <a:pPr marL="987552" lvl="1" indent="-457200" algn="r" rtl="1">
              <a:buFont typeface="+mj-lt"/>
              <a:buAutoNum type="alphaUcPeriod"/>
            </a:pPr>
            <a:r>
              <a:rPr lang="en-US" dirty="0"/>
              <a:t>P, Q, R, T, U, V, X, Y, Z, BB</a:t>
            </a:r>
          </a:p>
        </p:txBody>
      </p:sp>
      <p:sp>
        <p:nvSpPr>
          <p:cNvPr id="4" name="Slide Number Placeholder 3">
            <a:extLst>
              <a:ext uri="{FF2B5EF4-FFF2-40B4-BE49-F238E27FC236}">
                <a16:creationId xmlns:a16="http://schemas.microsoft.com/office/drawing/2014/main" id="{8C0DBB39-9F9B-430B-80E4-7368AF209B4B}"/>
              </a:ext>
            </a:extLst>
          </p:cNvPr>
          <p:cNvSpPr>
            <a:spLocks noGrp="1"/>
          </p:cNvSpPr>
          <p:nvPr>
            <p:ph type="sldNum" sz="quarter" idx="12"/>
          </p:nvPr>
        </p:nvSpPr>
        <p:spPr/>
        <p:txBody>
          <a:bodyPr/>
          <a:lstStyle/>
          <a:p>
            <a:fld id="{69E57DC2-970A-4B3E-BB1C-7A09969E49DF}" type="slidenum">
              <a:rPr lang="en-US" smtClean="0"/>
              <a:t>140</a:t>
            </a:fld>
            <a:endParaRPr lang="en-US" dirty="0"/>
          </a:p>
        </p:txBody>
      </p:sp>
      <p:pic>
        <p:nvPicPr>
          <p:cNvPr id="6" name="Picture 5">
            <a:extLst>
              <a:ext uri="{FF2B5EF4-FFF2-40B4-BE49-F238E27FC236}">
                <a16:creationId xmlns:a16="http://schemas.microsoft.com/office/drawing/2014/main" id="{8B2E4F1C-83B2-4158-9F39-DC8C5B9C5F60}"/>
              </a:ext>
            </a:extLst>
          </p:cNvPr>
          <p:cNvPicPr>
            <a:picLocks noChangeAspect="1"/>
          </p:cNvPicPr>
          <p:nvPr/>
        </p:nvPicPr>
        <p:blipFill rotWithShape="1">
          <a:blip r:embed="rId2"/>
          <a:srcRect l="8487" t="28060" r="18092" b="9981"/>
          <a:stretch/>
        </p:blipFill>
        <p:spPr>
          <a:xfrm>
            <a:off x="3645568" y="4128111"/>
            <a:ext cx="4900864" cy="2325275"/>
          </a:xfrm>
          <a:prstGeom prst="rect">
            <a:avLst/>
          </a:prstGeom>
          <a:ln>
            <a:solidFill>
              <a:schemeClr val="accent1"/>
            </a:solidFill>
          </a:ln>
        </p:spPr>
      </p:pic>
    </p:spTree>
    <p:extLst>
      <p:ext uri="{BB962C8B-B14F-4D97-AF65-F5344CB8AC3E}">
        <p14:creationId xmlns:p14="http://schemas.microsoft.com/office/powerpoint/2010/main" val="41784886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F0C66-3AB6-47DE-B463-CECFEF3F6169}"/>
              </a:ext>
            </a:extLst>
          </p:cNvPr>
          <p:cNvSpPr>
            <a:spLocks noGrp="1"/>
          </p:cNvSpPr>
          <p:nvPr>
            <p:ph type="title"/>
          </p:nvPr>
        </p:nvSpPr>
        <p:spPr/>
        <p:txBody>
          <a:bodyPr/>
          <a:lstStyle/>
          <a:p>
            <a:r>
              <a:rPr lang="en-US" dirty="0"/>
              <a:t>Question 5</a:t>
            </a:r>
          </a:p>
        </p:txBody>
      </p:sp>
      <p:sp>
        <p:nvSpPr>
          <p:cNvPr id="3" name="Content Placeholder 2">
            <a:extLst>
              <a:ext uri="{FF2B5EF4-FFF2-40B4-BE49-F238E27FC236}">
                <a16:creationId xmlns:a16="http://schemas.microsoft.com/office/drawing/2014/main" id="{E2FE6633-5EBD-4CCD-9359-FD7AB785C24E}"/>
              </a:ext>
            </a:extLst>
          </p:cNvPr>
          <p:cNvSpPr>
            <a:spLocks noGrp="1"/>
          </p:cNvSpPr>
          <p:nvPr>
            <p:ph idx="1"/>
          </p:nvPr>
        </p:nvSpPr>
        <p:spPr>
          <a:xfrm>
            <a:off x="1371600" y="2286000"/>
            <a:ext cx="9601200" cy="3991970"/>
          </a:xfrm>
        </p:spPr>
        <p:txBody>
          <a:bodyPr/>
          <a:lstStyle/>
          <a:p>
            <a:pPr algn="r" rtl="1"/>
            <a:r>
              <a:rPr lang="ar-SY" dirty="0"/>
              <a:t>لتكن شجرة اللعب التالية والمطلوب إيجاد قيم للأوراق كي نستطيع تحيقي القطعين المبينين:</a:t>
            </a:r>
          </a:p>
          <a:p>
            <a:pPr marL="987552" lvl="1" indent="-457200" algn="r" rtl="1">
              <a:buFont typeface="+mj-lt"/>
              <a:buAutoNum type="alphaUcPeriod"/>
            </a:pPr>
            <a:r>
              <a:rPr lang="ar-SY" dirty="0"/>
              <a:t>نضع قيم متساوية في جميع الأوراق.</a:t>
            </a:r>
          </a:p>
          <a:p>
            <a:pPr marL="987552" lvl="1" indent="-457200" algn="r" rtl="1">
              <a:buFont typeface="+mj-lt"/>
              <a:buAutoNum type="alphaUcPeriod"/>
            </a:pPr>
            <a:r>
              <a:rPr lang="ar-SY" dirty="0"/>
              <a:t>نضع قيم بترتيب تنازلي لعقد </a:t>
            </a:r>
            <a:r>
              <a:rPr lang="en-US" dirty="0"/>
              <a:t>Max</a:t>
            </a:r>
            <a:r>
              <a:rPr lang="ar-SY" dirty="0"/>
              <a:t> وبترتيب تصاعدي لعقد </a:t>
            </a:r>
            <a:r>
              <a:rPr lang="en-US" dirty="0"/>
              <a:t>Min</a:t>
            </a:r>
            <a:r>
              <a:rPr lang="ar-SY" dirty="0"/>
              <a:t>.</a:t>
            </a:r>
          </a:p>
          <a:p>
            <a:pPr marL="987552" lvl="1" indent="-457200" algn="r" rtl="1">
              <a:buFont typeface="+mj-lt"/>
              <a:buAutoNum type="alphaUcPeriod"/>
            </a:pPr>
            <a:r>
              <a:rPr lang="ar-SY" dirty="0"/>
              <a:t>نضع قيم بترتيب تنازلي لعقد </a:t>
            </a:r>
            <a:r>
              <a:rPr lang="en-US" dirty="0"/>
              <a:t>Min</a:t>
            </a:r>
            <a:r>
              <a:rPr lang="ar-SY" dirty="0"/>
              <a:t> وبترتيب تصاعدي لعقد </a:t>
            </a:r>
            <a:r>
              <a:rPr lang="en-US" dirty="0"/>
              <a:t>Max</a:t>
            </a:r>
            <a:r>
              <a:rPr lang="ar-SY" dirty="0"/>
              <a:t>.</a:t>
            </a:r>
          </a:p>
          <a:p>
            <a:pPr marL="987552" lvl="1" indent="-457200" algn="r" rtl="1">
              <a:buFont typeface="+mj-lt"/>
              <a:buAutoNum type="alphaUcPeriod"/>
            </a:pPr>
            <a:r>
              <a:rPr lang="ar-SY" dirty="0"/>
              <a:t>ولا خيار من الخيارات السابقة.</a:t>
            </a:r>
            <a:endParaRPr lang="en-US" dirty="0"/>
          </a:p>
        </p:txBody>
      </p:sp>
      <p:sp>
        <p:nvSpPr>
          <p:cNvPr id="4" name="Slide Number Placeholder 3">
            <a:extLst>
              <a:ext uri="{FF2B5EF4-FFF2-40B4-BE49-F238E27FC236}">
                <a16:creationId xmlns:a16="http://schemas.microsoft.com/office/drawing/2014/main" id="{28374750-1FA6-43F5-9F24-4426784539BF}"/>
              </a:ext>
            </a:extLst>
          </p:cNvPr>
          <p:cNvSpPr>
            <a:spLocks noGrp="1"/>
          </p:cNvSpPr>
          <p:nvPr>
            <p:ph type="sldNum" sz="quarter" idx="12"/>
          </p:nvPr>
        </p:nvSpPr>
        <p:spPr/>
        <p:txBody>
          <a:bodyPr/>
          <a:lstStyle/>
          <a:p>
            <a:fld id="{69E57DC2-970A-4B3E-BB1C-7A09969E49DF}" type="slidenum">
              <a:rPr lang="en-US" smtClean="0"/>
              <a:t>141</a:t>
            </a:fld>
            <a:endParaRPr lang="en-US" dirty="0"/>
          </a:p>
        </p:txBody>
      </p:sp>
      <p:pic>
        <p:nvPicPr>
          <p:cNvPr id="5" name="Picture 4">
            <a:extLst>
              <a:ext uri="{FF2B5EF4-FFF2-40B4-BE49-F238E27FC236}">
                <a16:creationId xmlns:a16="http://schemas.microsoft.com/office/drawing/2014/main" id="{87D45005-61A6-4950-9F05-E886603E814C}"/>
              </a:ext>
            </a:extLst>
          </p:cNvPr>
          <p:cNvPicPr>
            <a:picLocks noChangeAspect="1"/>
          </p:cNvPicPr>
          <p:nvPr/>
        </p:nvPicPr>
        <p:blipFill rotWithShape="1">
          <a:blip r:embed="rId2"/>
          <a:srcRect l="25461" t="12613" r="19868" b="9980"/>
          <a:stretch/>
        </p:blipFill>
        <p:spPr>
          <a:xfrm>
            <a:off x="2478505" y="4152675"/>
            <a:ext cx="3144381" cy="2503018"/>
          </a:xfrm>
          <a:prstGeom prst="rect">
            <a:avLst/>
          </a:prstGeom>
          <a:ln>
            <a:solidFill>
              <a:schemeClr val="accent1"/>
            </a:solidFill>
          </a:ln>
        </p:spPr>
      </p:pic>
    </p:spTree>
    <p:extLst>
      <p:ext uri="{BB962C8B-B14F-4D97-AF65-F5344CB8AC3E}">
        <p14:creationId xmlns:p14="http://schemas.microsoft.com/office/powerpoint/2010/main" val="13937446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F0C66-3AB6-47DE-B463-CECFEF3F6169}"/>
              </a:ext>
            </a:extLst>
          </p:cNvPr>
          <p:cNvSpPr>
            <a:spLocks noGrp="1"/>
          </p:cNvSpPr>
          <p:nvPr>
            <p:ph type="title"/>
          </p:nvPr>
        </p:nvSpPr>
        <p:spPr/>
        <p:txBody>
          <a:bodyPr/>
          <a:lstStyle/>
          <a:p>
            <a:r>
              <a:rPr lang="en-US" dirty="0"/>
              <a:t>Question 5</a:t>
            </a:r>
          </a:p>
        </p:txBody>
      </p:sp>
      <p:sp>
        <p:nvSpPr>
          <p:cNvPr id="3" name="Content Placeholder 2">
            <a:extLst>
              <a:ext uri="{FF2B5EF4-FFF2-40B4-BE49-F238E27FC236}">
                <a16:creationId xmlns:a16="http://schemas.microsoft.com/office/drawing/2014/main" id="{E2FE6633-5EBD-4CCD-9359-FD7AB785C24E}"/>
              </a:ext>
            </a:extLst>
          </p:cNvPr>
          <p:cNvSpPr>
            <a:spLocks noGrp="1"/>
          </p:cNvSpPr>
          <p:nvPr>
            <p:ph idx="1"/>
          </p:nvPr>
        </p:nvSpPr>
        <p:spPr>
          <a:xfrm>
            <a:off x="1371600" y="2286000"/>
            <a:ext cx="9601200" cy="3991970"/>
          </a:xfrm>
        </p:spPr>
        <p:txBody>
          <a:bodyPr/>
          <a:lstStyle/>
          <a:p>
            <a:pPr algn="r" rtl="1"/>
            <a:r>
              <a:rPr lang="ar-SY" dirty="0"/>
              <a:t>لتكن شجرة اللعب التالية والمطلوب إيجاد قيم للأوراق كي نستطيع تحيقي القطعين المبينين:</a:t>
            </a:r>
          </a:p>
          <a:p>
            <a:pPr marL="987552" lvl="1" indent="-457200" algn="r" rtl="1">
              <a:buFont typeface="+mj-lt"/>
              <a:buAutoNum type="alphaUcPeriod"/>
            </a:pPr>
            <a:r>
              <a:rPr lang="ar-SY" dirty="0"/>
              <a:t>نضع قيم متساوية في جميع الأوراق.</a:t>
            </a:r>
          </a:p>
          <a:p>
            <a:pPr marL="987552" lvl="1" indent="-457200" algn="r" rtl="1">
              <a:buFont typeface="+mj-lt"/>
              <a:buAutoNum type="alphaUcPeriod"/>
            </a:pPr>
            <a:r>
              <a:rPr lang="ar-SY" dirty="0"/>
              <a:t>نضع قيم بترتيب تنازلي لعقد </a:t>
            </a:r>
            <a:r>
              <a:rPr lang="en-US" dirty="0"/>
              <a:t>Max</a:t>
            </a:r>
            <a:r>
              <a:rPr lang="ar-SY" dirty="0"/>
              <a:t> وبترتيب تصاعدي لعقد </a:t>
            </a:r>
            <a:r>
              <a:rPr lang="en-US" dirty="0"/>
              <a:t>Min</a:t>
            </a:r>
            <a:r>
              <a:rPr lang="ar-SY" dirty="0"/>
              <a:t>.</a:t>
            </a:r>
          </a:p>
          <a:p>
            <a:pPr marL="987552" lvl="1" indent="-457200" algn="r" rtl="1">
              <a:buFont typeface="+mj-lt"/>
              <a:buAutoNum type="alphaUcPeriod"/>
            </a:pPr>
            <a:r>
              <a:rPr lang="ar-SY" dirty="0"/>
              <a:t>نضع قيم بترتيب تنازلي لعقد </a:t>
            </a:r>
            <a:r>
              <a:rPr lang="en-US" dirty="0"/>
              <a:t>Min</a:t>
            </a:r>
            <a:r>
              <a:rPr lang="ar-SY" dirty="0"/>
              <a:t> وبترتيب تصاعدي لعقد </a:t>
            </a:r>
            <a:r>
              <a:rPr lang="en-US" dirty="0"/>
              <a:t>Max</a:t>
            </a:r>
            <a:r>
              <a:rPr lang="ar-SY" dirty="0"/>
              <a:t>.</a:t>
            </a:r>
          </a:p>
          <a:p>
            <a:pPr marL="987552" lvl="1" indent="-457200" algn="r" rtl="1">
              <a:buFont typeface="+mj-lt"/>
              <a:buAutoNum type="alphaUcPeriod"/>
            </a:pPr>
            <a:r>
              <a:rPr lang="ar-SY" dirty="0">
                <a:solidFill>
                  <a:srgbClr val="FF0000"/>
                </a:solidFill>
              </a:rPr>
              <a:t>ولا خيار من الخيارات السابقة.</a:t>
            </a:r>
            <a:endParaRPr lang="en-US" dirty="0">
              <a:solidFill>
                <a:srgbClr val="FF0000"/>
              </a:solidFill>
            </a:endParaRPr>
          </a:p>
        </p:txBody>
      </p:sp>
      <p:sp>
        <p:nvSpPr>
          <p:cNvPr id="4" name="Slide Number Placeholder 3">
            <a:extLst>
              <a:ext uri="{FF2B5EF4-FFF2-40B4-BE49-F238E27FC236}">
                <a16:creationId xmlns:a16="http://schemas.microsoft.com/office/drawing/2014/main" id="{28374750-1FA6-43F5-9F24-4426784539BF}"/>
              </a:ext>
            </a:extLst>
          </p:cNvPr>
          <p:cNvSpPr>
            <a:spLocks noGrp="1"/>
          </p:cNvSpPr>
          <p:nvPr>
            <p:ph type="sldNum" sz="quarter" idx="12"/>
          </p:nvPr>
        </p:nvSpPr>
        <p:spPr/>
        <p:txBody>
          <a:bodyPr/>
          <a:lstStyle/>
          <a:p>
            <a:fld id="{69E57DC2-970A-4B3E-BB1C-7A09969E49DF}" type="slidenum">
              <a:rPr lang="en-US" smtClean="0"/>
              <a:t>142</a:t>
            </a:fld>
            <a:endParaRPr lang="en-US" dirty="0"/>
          </a:p>
        </p:txBody>
      </p:sp>
      <p:pic>
        <p:nvPicPr>
          <p:cNvPr id="5" name="Picture 4">
            <a:extLst>
              <a:ext uri="{FF2B5EF4-FFF2-40B4-BE49-F238E27FC236}">
                <a16:creationId xmlns:a16="http://schemas.microsoft.com/office/drawing/2014/main" id="{87D45005-61A6-4950-9F05-E886603E814C}"/>
              </a:ext>
            </a:extLst>
          </p:cNvPr>
          <p:cNvPicPr>
            <a:picLocks noChangeAspect="1"/>
          </p:cNvPicPr>
          <p:nvPr/>
        </p:nvPicPr>
        <p:blipFill rotWithShape="1">
          <a:blip r:embed="rId2"/>
          <a:srcRect l="25461" t="12613" r="19868" b="9980"/>
          <a:stretch/>
        </p:blipFill>
        <p:spPr>
          <a:xfrm>
            <a:off x="2478505" y="4152675"/>
            <a:ext cx="3144381" cy="2503018"/>
          </a:xfrm>
          <a:prstGeom prst="rect">
            <a:avLst/>
          </a:prstGeom>
          <a:ln>
            <a:solidFill>
              <a:schemeClr val="accent1"/>
            </a:solidFill>
          </a:ln>
        </p:spPr>
      </p:pic>
    </p:spTree>
    <p:extLst>
      <p:ext uri="{BB962C8B-B14F-4D97-AF65-F5344CB8AC3E}">
        <p14:creationId xmlns:p14="http://schemas.microsoft.com/office/powerpoint/2010/main" val="3227150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DCCED-A30A-4079-A26A-F3D1EF80A16C}"/>
              </a:ext>
            </a:extLst>
          </p:cNvPr>
          <p:cNvSpPr>
            <a:spLocks noGrp="1"/>
          </p:cNvSpPr>
          <p:nvPr>
            <p:ph type="title"/>
          </p:nvPr>
        </p:nvSpPr>
        <p:spPr/>
        <p:txBody>
          <a:bodyPr/>
          <a:lstStyle/>
          <a:p>
            <a:r>
              <a:rPr lang="en-US" dirty="0"/>
              <a:t>Question 6</a:t>
            </a:r>
          </a:p>
        </p:txBody>
      </p:sp>
      <p:sp>
        <p:nvSpPr>
          <p:cNvPr id="3" name="Content Placeholder 2">
            <a:extLst>
              <a:ext uri="{FF2B5EF4-FFF2-40B4-BE49-F238E27FC236}">
                <a16:creationId xmlns:a16="http://schemas.microsoft.com/office/drawing/2014/main" id="{C5EAE530-C894-42EB-AD5B-6FC801B896D9}"/>
              </a:ext>
            </a:extLst>
          </p:cNvPr>
          <p:cNvSpPr>
            <a:spLocks noGrp="1"/>
          </p:cNvSpPr>
          <p:nvPr>
            <p:ph idx="1"/>
          </p:nvPr>
        </p:nvSpPr>
        <p:spPr/>
        <p:txBody>
          <a:bodyPr/>
          <a:lstStyle/>
          <a:p>
            <a:pPr algn="r" rtl="1"/>
            <a:r>
              <a:rPr lang="ar-SY" dirty="0"/>
              <a:t>حدد العبارة الصحيحة:</a:t>
            </a:r>
          </a:p>
          <a:p>
            <a:pPr marL="987552" lvl="1" indent="-457200" algn="r" rtl="1">
              <a:buFont typeface="+mj-lt"/>
              <a:buAutoNum type="alphaUcPeriod"/>
            </a:pPr>
            <a:r>
              <a:rPr lang="ar-SY" dirty="0"/>
              <a:t>لا تختلف قي عقد </a:t>
            </a:r>
            <a:r>
              <a:rPr lang="en-US" dirty="0"/>
              <a:t>Min</a:t>
            </a:r>
            <a:r>
              <a:rPr lang="ar-SY" dirty="0"/>
              <a:t> و </a:t>
            </a:r>
            <a:r>
              <a:rPr lang="en-US" dirty="0"/>
              <a:t>Max</a:t>
            </a:r>
            <a:r>
              <a:rPr lang="ar-SY" dirty="0"/>
              <a:t> في خوارزميتي </a:t>
            </a:r>
            <a:r>
              <a:rPr lang="en-US" dirty="0"/>
              <a:t>Min-Max</a:t>
            </a:r>
            <a:r>
              <a:rPr lang="ar-SY" dirty="0"/>
              <a:t> و </a:t>
            </a:r>
            <a:r>
              <a:rPr lang="en-US" dirty="0"/>
              <a:t>Alpha-Beta</a:t>
            </a:r>
            <a:endParaRPr lang="ar-SY" dirty="0"/>
          </a:p>
          <a:p>
            <a:pPr marL="987552" lvl="1" indent="-457200" algn="r" rtl="1">
              <a:buFont typeface="+mj-lt"/>
              <a:buAutoNum type="alphaUcPeriod"/>
            </a:pPr>
            <a:r>
              <a:rPr lang="ar-SY" dirty="0"/>
              <a:t>لا يؤثر ترتيب الأوراق على فعالية خوارزمية </a:t>
            </a:r>
            <a:r>
              <a:rPr lang="en-US" dirty="0"/>
              <a:t>Alpha-Beta</a:t>
            </a:r>
            <a:endParaRPr lang="ar-SY" dirty="0"/>
          </a:p>
          <a:p>
            <a:pPr marL="987552" lvl="1" indent="-457200" algn="r" rtl="1">
              <a:buFont typeface="+mj-lt"/>
              <a:buAutoNum type="alphaUcPeriod"/>
            </a:pPr>
            <a:r>
              <a:rPr lang="ar-SY" dirty="0"/>
              <a:t>لا تتأثر فعالية الخوارزمية </a:t>
            </a:r>
            <a:r>
              <a:rPr lang="en-US" dirty="0"/>
              <a:t>Alpha-Beta</a:t>
            </a:r>
            <a:r>
              <a:rPr lang="ar-SY" dirty="0"/>
              <a:t> بمستوى الخصم</a:t>
            </a:r>
          </a:p>
          <a:p>
            <a:pPr marL="987552" lvl="1" indent="-457200" algn="r" rtl="1">
              <a:buFont typeface="+mj-lt"/>
              <a:buAutoNum type="alphaUcPeriod"/>
            </a:pPr>
            <a:r>
              <a:rPr lang="ar-SY" dirty="0"/>
              <a:t>ولا خيار مما سبق</a:t>
            </a:r>
            <a:endParaRPr lang="en-US" dirty="0"/>
          </a:p>
        </p:txBody>
      </p:sp>
      <p:sp>
        <p:nvSpPr>
          <p:cNvPr id="4" name="Slide Number Placeholder 3">
            <a:extLst>
              <a:ext uri="{FF2B5EF4-FFF2-40B4-BE49-F238E27FC236}">
                <a16:creationId xmlns:a16="http://schemas.microsoft.com/office/drawing/2014/main" id="{FEABC14B-3551-4E88-9A4D-39FC60A14A44}"/>
              </a:ext>
            </a:extLst>
          </p:cNvPr>
          <p:cNvSpPr>
            <a:spLocks noGrp="1"/>
          </p:cNvSpPr>
          <p:nvPr>
            <p:ph type="sldNum" sz="quarter" idx="12"/>
          </p:nvPr>
        </p:nvSpPr>
        <p:spPr/>
        <p:txBody>
          <a:bodyPr/>
          <a:lstStyle/>
          <a:p>
            <a:fld id="{69E57DC2-970A-4B3E-BB1C-7A09969E49DF}" type="slidenum">
              <a:rPr lang="en-US" smtClean="0"/>
              <a:t>143</a:t>
            </a:fld>
            <a:endParaRPr lang="en-US" dirty="0"/>
          </a:p>
        </p:txBody>
      </p:sp>
    </p:spTree>
    <p:extLst>
      <p:ext uri="{BB962C8B-B14F-4D97-AF65-F5344CB8AC3E}">
        <p14:creationId xmlns:p14="http://schemas.microsoft.com/office/powerpoint/2010/main" val="11123953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DCCED-A30A-4079-A26A-F3D1EF80A16C}"/>
              </a:ext>
            </a:extLst>
          </p:cNvPr>
          <p:cNvSpPr>
            <a:spLocks noGrp="1"/>
          </p:cNvSpPr>
          <p:nvPr>
            <p:ph type="title"/>
          </p:nvPr>
        </p:nvSpPr>
        <p:spPr/>
        <p:txBody>
          <a:bodyPr/>
          <a:lstStyle/>
          <a:p>
            <a:r>
              <a:rPr lang="en-US" dirty="0"/>
              <a:t>Question 6</a:t>
            </a:r>
          </a:p>
        </p:txBody>
      </p:sp>
      <p:sp>
        <p:nvSpPr>
          <p:cNvPr id="3" name="Content Placeholder 2">
            <a:extLst>
              <a:ext uri="{FF2B5EF4-FFF2-40B4-BE49-F238E27FC236}">
                <a16:creationId xmlns:a16="http://schemas.microsoft.com/office/drawing/2014/main" id="{C5EAE530-C894-42EB-AD5B-6FC801B896D9}"/>
              </a:ext>
            </a:extLst>
          </p:cNvPr>
          <p:cNvSpPr>
            <a:spLocks noGrp="1"/>
          </p:cNvSpPr>
          <p:nvPr>
            <p:ph idx="1"/>
          </p:nvPr>
        </p:nvSpPr>
        <p:spPr/>
        <p:txBody>
          <a:bodyPr/>
          <a:lstStyle/>
          <a:p>
            <a:pPr algn="r" rtl="1"/>
            <a:r>
              <a:rPr lang="ar-SY" dirty="0"/>
              <a:t>حدد العبارة الصحيحة:</a:t>
            </a:r>
          </a:p>
          <a:p>
            <a:pPr marL="987552" lvl="1" indent="-457200" algn="r" rtl="1">
              <a:buFont typeface="+mj-lt"/>
              <a:buAutoNum type="alphaUcPeriod"/>
            </a:pPr>
            <a:r>
              <a:rPr lang="ar-SY" dirty="0"/>
              <a:t>لا تختلف قي عقد </a:t>
            </a:r>
            <a:r>
              <a:rPr lang="en-US" dirty="0"/>
              <a:t>Min</a:t>
            </a:r>
            <a:r>
              <a:rPr lang="ar-SY" dirty="0"/>
              <a:t> و </a:t>
            </a:r>
            <a:r>
              <a:rPr lang="en-US" dirty="0"/>
              <a:t>Max</a:t>
            </a:r>
            <a:r>
              <a:rPr lang="ar-SY" dirty="0"/>
              <a:t> في خوارزميتي </a:t>
            </a:r>
            <a:r>
              <a:rPr lang="en-US" dirty="0"/>
              <a:t>Min-Max</a:t>
            </a:r>
            <a:r>
              <a:rPr lang="ar-SY" dirty="0"/>
              <a:t> و </a:t>
            </a:r>
            <a:r>
              <a:rPr lang="en-US" dirty="0"/>
              <a:t>Alpha-Beta</a:t>
            </a:r>
            <a:endParaRPr lang="ar-SY" dirty="0"/>
          </a:p>
          <a:p>
            <a:pPr marL="987552" lvl="1" indent="-457200" algn="r" rtl="1">
              <a:buFont typeface="+mj-lt"/>
              <a:buAutoNum type="alphaUcPeriod"/>
            </a:pPr>
            <a:r>
              <a:rPr lang="ar-SY" dirty="0"/>
              <a:t>لا يؤثر ترتيب الأوراق على فعالية خوارزمية </a:t>
            </a:r>
            <a:r>
              <a:rPr lang="en-US" dirty="0"/>
              <a:t>Alpha-Beta</a:t>
            </a:r>
            <a:endParaRPr lang="ar-SY" dirty="0"/>
          </a:p>
          <a:p>
            <a:pPr marL="987552" lvl="1" indent="-457200" algn="r" rtl="1">
              <a:buFont typeface="+mj-lt"/>
              <a:buAutoNum type="alphaUcPeriod"/>
            </a:pPr>
            <a:r>
              <a:rPr lang="ar-SY" dirty="0"/>
              <a:t>لا تتأثر فعالية الخوارزمية </a:t>
            </a:r>
            <a:r>
              <a:rPr lang="en-US" dirty="0"/>
              <a:t>Alpha-Beta</a:t>
            </a:r>
            <a:r>
              <a:rPr lang="ar-SY" dirty="0"/>
              <a:t> بمستوى الخصم</a:t>
            </a:r>
          </a:p>
          <a:p>
            <a:pPr marL="987552" lvl="1" indent="-457200" algn="r" rtl="1">
              <a:buFont typeface="+mj-lt"/>
              <a:buAutoNum type="alphaUcPeriod"/>
            </a:pPr>
            <a:r>
              <a:rPr lang="ar-SY" dirty="0">
                <a:solidFill>
                  <a:srgbClr val="FF0000"/>
                </a:solidFill>
              </a:rPr>
              <a:t>ولا خيار مما سبق</a:t>
            </a:r>
            <a:endParaRPr lang="en-US" dirty="0">
              <a:solidFill>
                <a:srgbClr val="FF0000"/>
              </a:solidFill>
            </a:endParaRPr>
          </a:p>
        </p:txBody>
      </p:sp>
      <p:sp>
        <p:nvSpPr>
          <p:cNvPr id="4" name="Slide Number Placeholder 3">
            <a:extLst>
              <a:ext uri="{FF2B5EF4-FFF2-40B4-BE49-F238E27FC236}">
                <a16:creationId xmlns:a16="http://schemas.microsoft.com/office/drawing/2014/main" id="{FEABC14B-3551-4E88-9A4D-39FC60A14A44}"/>
              </a:ext>
            </a:extLst>
          </p:cNvPr>
          <p:cNvSpPr>
            <a:spLocks noGrp="1"/>
          </p:cNvSpPr>
          <p:nvPr>
            <p:ph type="sldNum" sz="quarter" idx="12"/>
          </p:nvPr>
        </p:nvSpPr>
        <p:spPr/>
        <p:txBody>
          <a:bodyPr/>
          <a:lstStyle/>
          <a:p>
            <a:fld id="{69E57DC2-970A-4B3E-BB1C-7A09969E49DF}" type="slidenum">
              <a:rPr lang="en-US" smtClean="0"/>
              <a:t>144</a:t>
            </a:fld>
            <a:endParaRPr lang="en-US" dirty="0"/>
          </a:p>
        </p:txBody>
      </p:sp>
    </p:spTree>
    <p:extLst>
      <p:ext uri="{BB962C8B-B14F-4D97-AF65-F5344CB8AC3E}">
        <p14:creationId xmlns:p14="http://schemas.microsoft.com/office/powerpoint/2010/main" val="12724012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BF7F-E328-4E2C-8AB8-3BF30CB61765}"/>
              </a:ext>
            </a:extLst>
          </p:cNvPr>
          <p:cNvSpPr>
            <a:spLocks noGrp="1"/>
          </p:cNvSpPr>
          <p:nvPr>
            <p:ph type="title"/>
          </p:nvPr>
        </p:nvSpPr>
        <p:spPr/>
        <p:txBody>
          <a:bodyPr/>
          <a:lstStyle/>
          <a:p>
            <a:r>
              <a:rPr lang="en-US" dirty="0"/>
              <a:t>Question 7</a:t>
            </a:r>
          </a:p>
        </p:txBody>
      </p:sp>
      <p:sp>
        <p:nvSpPr>
          <p:cNvPr id="3" name="Content Placeholder 2">
            <a:extLst>
              <a:ext uri="{FF2B5EF4-FFF2-40B4-BE49-F238E27FC236}">
                <a16:creationId xmlns:a16="http://schemas.microsoft.com/office/drawing/2014/main" id="{B355142A-B134-4926-936B-8E9973FFFF3F}"/>
              </a:ext>
            </a:extLst>
          </p:cNvPr>
          <p:cNvSpPr>
            <a:spLocks noGrp="1"/>
          </p:cNvSpPr>
          <p:nvPr>
            <p:ph idx="1"/>
          </p:nvPr>
        </p:nvSpPr>
        <p:spPr/>
        <p:txBody>
          <a:bodyPr/>
          <a:lstStyle/>
          <a:p>
            <a:pPr algn="r" rtl="1"/>
            <a:r>
              <a:rPr lang="ar-SY" dirty="0"/>
              <a:t>ليكن لدينا اللعبة التالية: يوجد كومة من </a:t>
            </a:r>
            <a:r>
              <a:rPr lang="en-US" dirty="0"/>
              <a:t>n</a:t>
            </a:r>
            <a:r>
              <a:rPr lang="ar-SY" dirty="0"/>
              <a:t> قطعة. يقوم اللاعب حين يأتي دوره بأخذ على الأقل قطعة واحدة وعلى الأكثر </a:t>
            </a:r>
            <a:r>
              <a:rPr lang="en-US" dirty="0"/>
              <a:t>m</a:t>
            </a:r>
            <a:r>
              <a:rPr lang="ar-SY" dirty="0"/>
              <a:t> قطعة من الكومة. يربح اللاعب الذي يأخذ أخر قطعة من الكومة. حدد الجملة الصحيحة فيما يلي:</a:t>
            </a:r>
          </a:p>
          <a:p>
            <a:pPr marL="987552" lvl="1" indent="-457200" algn="r" rtl="1">
              <a:buFont typeface="+mj-lt"/>
              <a:buAutoNum type="alphaUcPeriod"/>
            </a:pPr>
            <a:r>
              <a:rPr lang="ar-SY" dirty="0"/>
              <a:t>يربح اللاعب الذي يبدأ باللعب دائما</a:t>
            </a:r>
          </a:p>
          <a:p>
            <a:pPr marL="987552" lvl="1" indent="-457200" algn="r" rtl="1">
              <a:buFont typeface="+mj-lt"/>
              <a:buAutoNum type="alphaUcPeriod"/>
            </a:pPr>
            <a:r>
              <a:rPr lang="ar-SY" dirty="0"/>
              <a:t>يخسر اللاعب الذي يبدأ باللعب دائما</a:t>
            </a:r>
          </a:p>
          <a:p>
            <a:pPr marL="987552" lvl="1" indent="-457200" algn="r" rtl="1">
              <a:buFont typeface="+mj-lt"/>
              <a:buAutoNum type="alphaUcPeriod"/>
            </a:pPr>
            <a:r>
              <a:rPr lang="ar-SY" dirty="0"/>
              <a:t>يربح اللاعب الذي يبدأ إذا كانت </a:t>
            </a:r>
            <a:r>
              <a:rPr lang="en-US" dirty="0"/>
              <a:t>n</a:t>
            </a:r>
            <a:r>
              <a:rPr lang="ar-SY" dirty="0"/>
              <a:t> من مضاعفات </a:t>
            </a:r>
            <a:r>
              <a:rPr lang="en-US" dirty="0"/>
              <a:t>m</a:t>
            </a:r>
            <a:endParaRPr lang="ar-SY" dirty="0"/>
          </a:p>
          <a:p>
            <a:pPr marL="987552" lvl="1" indent="-457200" algn="r" rtl="1">
              <a:buFont typeface="+mj-lt"/>
              <a:buAutoNum type="alphaUcPeriod"/>
            </a:pPr>
            <a:r>
              <a:rPr lang="ar-SY" dirty="0"/>
              <a:t>يربح اللاعب الذي يبدأ إذا كانت </a:t>
            </a:r>
            <a:r>
              <a:rPr lang="en-US" dirty="0"/>
              <a:t>n</a:t>
            </a:r>
            <a:r>
              <a:rPr lang="ar-SY" dirty="0"/>
              <a:t> ليست من مضاعفات </a:t>
            </a:r>
            <a:r>
              <a:rPr lang="en-US" dirty="0"/>
              <a:t>m+1</a:t>
            </a:r>
            <a:endParaRPr lang="ar-SY" dirty="0"/>
          </a:p>
        </p:txBody>
      </p:sp>
      <p:sp>
        <p:nvSpPr>
          <p:cNvPr id="4" name="Slide Number Placeholder 3">
            <a:extLst>
              <a:ext uri="{FF2B5EF4-FFF2-40B4-BE49-F238E27FC236}">
                <a16:creationId xmlns:a16="http://schemas.microsoft.com/office/drawing/2014/main" id="{6AF205A5-272E-4BBF-A4AE-CDDFD7997649}"/>
              </a:ext>
            </a:extLst>
          </p:cNvPr>
          <p:cNvSpPr>
            <a:spLocks noGrp="1"/>
          </p:cNvSpPr>
          <p:nvPr>
            <p:ph type="sldNum" sz="quarter" idx="12"/>
          </p:nvPr>
        </p:nvSpPr>
        <p:spPr/>
        <p:txBody>
          <a:bodyPr/>
          <a:lstStyle/>
          <a:p>
            <a:fld id="{69E57DC2-970A-4B3E-BB1C-7A09969E49DF}" type="slidenum">
              <a:rPr lang="en-US" smtClean="0"/>
              <a:t>145</a:t>
            </a:fld>
            <a:endParaRPr lang="en-US" dirty="0"/>
          </a:p>
        </p:txBody>
      </p:sp>
    </p:spTree>
    <p:extLst>
      <p:ext uri="{BB962C8B-B14F-4D97-AF65-F5344CB8AC3E}">
        <p14:creationId xmlns:p14="http://schemas.microsoft.com/office/powerpoint/2010/main" val="365950889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BF7F-E328-4E2C-8AB8-3BF30CB61765}"/>
              </a:ext>
            </a:extLst>
          </p:cNvPr>
          <p:cNvSpPr>
            <a:spLocks noGrp="1"/>
          </p:cNvSpPr>
          <p:nvPr>
            <p:ph type="title"/>
          </p:nvPr>
        </p:nvSpPr>
        <p:spPr/>
        <p:txBody>
          <a:bodyPr/>
          <a:lstStyle/>
          <a:p>
            <a:r>
              <a:rPr lang="en-US" dirty="0"/>
              <a:t>Question 7</a:t>
            </a:r>
          </a:p>
        </p:txBody>
      </p:sp>
      <p:sp>
        <p:nvSpPr>
          <p:cNvPr id="3" name="Content Placeholder 2">
            <a:extLst>
              <a:ext uri="{FF2B5EF4-FFF2-40B4-BE49-F238E27FC236}">
                <a16:creationId xmlns:a16="http://schemas.microsoft.com/office/drawing/2014/main" id="{B355142A-B134-4926-936B-8E9973FFFF3F}"/>
              </a:ext>
            </a:extLst>
          </p:cNvPr>
          <p:cNvSpPr>
            <a:spLocks noGrp="1"/>
          </p:cNvSpPr>
          <p:nvPr>
            <p:ph idx="1"/>
          </p:nvPr>
        </p:nvSpPr>
        <p:spPr/>
        <p:txBody>
          <a:bodyPr>
            <a:normAutofit lnSpcReduction="10000"/>
          </a:bodyPr>
          <a:lstStyle/>
          <a:p>
            <a:pPr algn="r" rtl="1"/>
            <a:r>
              <a:rPr lang="ar-SY" dirty="0"/>
              <a:t>ليكن لدينا اللعبة التالية: يوجد كومة من </a:t>
            </a:r>
            <a:r>
              <a:rPr lang="en-US" dirty="0"/>
              <a:t>n</a:t>
            </a:r>
            <a:r>
              <a:rPr lang="ar-SY" dirty="0"/>
              <a:t> قطعة. يقوم اللاعب حين يأتي دوره بأخذ على الأقل قطعة واحدة وعلى الأكثر </a:t>
            </a:r>
            <a:r>
              <a:rPr lang="en-US" dirty="0"/>
              <a:t>m</a:t>
            </a:r>
            <a:r>
              <a:rPr lang="ar-SY" dirty="0"/>
              <a:t> قطعة من الكومة. يربح اللاعب الذي يأخذ أخر قطعة من الكومة. حدد الجملة الصحيحة فيما يلي:</a:t>
            </a:r>
          </a:p>
          <a:p>
            <a:pPr marL="987552" lvl="1" indent="-457200" algn="r" rtl="1">
              <a:buFont typeface="+mj-lt"/>
              <a:buAutoNum type="alphaUcPeriod"/>
            </a:pPr>
            <a:r>
              <a:rPr lang="ar-SY" dirty="0"/>
              <a:t>يربح اللاعب الذي يبدأ باللعب دائما</a:t>
            </a:r>
          </a:p>
          <a:p>
            <a:pPr marL="987552" lvl="1" indent="-457200" algn="r" rtl="1">
              <a:buFont typeface="+mj-lt"/>
              <a:buAutoNum type="alphaUcPeriod"/>
            </a:pPr>
            <a:r>
              <a:rPr lang="ar-SY" dirty="0"/>
              <a:t>يخسر اللاعب الذي يبدأ باللعب دائما</a:t>
            </a:r>
          </a:p>
          <a:p>
            <a:pPr marL="987552" lvl="1" indent="-457200" algn="r" rtl="1">
              <a:buFont typeface="+mj-lt"/>
              <a:buAutoNum type="alphaUcPeriod"/>
            </a:pPr>
            <a:r>
              <a:rPr lang="ar-SY" dirty="0"/>
              <a:t>يربح اللاعب الذي يبدأ إذا كانت </a:t>
            </a:r>
            <a:r>
              <a:rPr lang="en-US" dirty="0"/>
              <a:t>n</a:t>
            </a:r>
            <a:r>
              <a:rPr lang="ar-SY" dirty="0"/>
              <a:t> من مضاعفات </a:t>
            </a:r>
            <a:r>
              <a:rPr lang="en-US" dirty="0"/>
              <a:t>m</a:t>
            </a:r>
            <a:endParaRPr lang="ar-SY" dirty="0"/>
          </a:p>
          <a:p>
            <a:pPr marL="987552" lvl="1" indent="-457200" algn="r" rtl="1">
              <a:buFont typeface="+mj-lt"/>
              <a:buAutoNum type="alphaUcPeriod"/>
            </a:pPr>
            <a:r>
              <a:rPr lang="ar-SY" dirty="0">
                <a:solidFill>
                  <a:srgbClr val="FF0000"/>
                </a:solidFill>
              </a:rPr>
              <a:t>يربح اللاعب الذي يبدأ إذا كانت </a:t>
            </a:r>
            <a:r>
              <a:rPr lang="en-US" dirty="0">
                <a:solidFill>
                  <a:srgbClr val="FF0000"/>
                </a:solidFill>
              </a:rPr>
              <a:t>n</a:t>
            </a:r>
            <a:r>
              <a:rPr lang="ar-SY" dirty="0">
                <a:solidFill>
                  <a:srgbClr val="FF0000"/>
                </a:solidFill>
              </a:rPr>
              <a:t> ليست من مضاعفات </a:t>
            </a:r>
            <a:r>
              <a:rPr lang="en-US" dirty="0">
                <a:solidFill>
                  <a:srgbClr val="FF0000"/>
                </a:solidFill>
              </a:rPr>
              <a:t>m+1</a:t>
            </a:r>
            <a:endParaRPr lang="ar-SY" dirty="0">
              <a:solidFill>
                <a:srgbClr val="FF0000"/>
              </a:solidFill>
            </a:endParaRPr>
          </a:p>
          <a:p>
            <a:pPr marL="987552" lvl="1" indent="-457200" algn="r" rtl="1">
              <a:buFont typeface="+mj-lt"/>
              <a:buAutoNum type="alphaUcPeriod"/>
            </a:pPr>
            <a:endParaRPr lang="ar-SY" dirty="0"/>
          </a:p>
          <a:p>
            <a:pPr algn="r" rtl="1"/>
            <a:r>
              <a:rPr lang="ar-SY" dirty="0"/>
              <a:t>توضيح:</a:t>
            </a:r>
          </a:p>
          <a:p>
            <a:pPr lvl="1" algn="r" rtl="1"/>
            <a:r>
              <a:rPr lang="ar-SY" dirty="0"/>
              <a:t>إذا كانت مثلا </a:t>
            </a:r>
            <a:r>
              <a:rPr lang="en-US" dirty="0"/>
              <a:t>n=20</a:t>
            </a:r>
            <a:r>
              <a:rPr lang="ar-SY" dirty="0"/>
              <a:t> و </a:t>
            </a:r>
            <a:r>
              <a:rPr lang="en-US" dirty="0"/>
              <a:t>m=3</a:t>
            </a:r>
            <a:r>
              <a:rPr lang="ar-SY" dirty="0"/>
              <a:t> فإن اللاعب الذي يبدأ يمكن أن يأخذ قطعة أو اثنتين أو ثلاثة. يربح اللاعب الذي حين يأتي دوره يكون في الكومة قطعة (فيأخذها) أو قطعتين (فيأخذهما) أو ثلاثة قطع (فيأخذهم).</a:t>
            </a:r>
          </a:p>
        </p:txBody>
      </p:sp>
      <p:sp>
        <p:nvSpPr>
          <p:cNvPr id="4" name="Slide Number Placeholder 3">
            <a:extLst>
              <a:ext uri="{FF2B5EF4-FFF2-40B4-BE49-F238E27FC236}">
                <a16:creationId xmlns:a16="http://schemas.microsoft.com/office/drawing/2014/main" id="{6AF205A5-272E-4BBF-A4AE-CDDFD7997649}"/>
              </a:ext>
            </a:extLst>
          </p:cNvPr>
          <p:cNvSpPr>
            <a:spLocks noGrp="1"/>
          </p:cNvSpPr>
          <p:nvPr>
            <p:ph type="sldNum" sz="quarter" idx="12"/>
          </p:nvPr>
        </p:nvSpPr>
        <p:spPr/>
        <p:txBody>
          <a:bodyPr/>
          <a:lstStyle/>
          <a:p>
            <a:fld id="{69E57DC2-970A-4B3E-BB1C-7A09969E49DF}" type="slidenum">
              <a:rPr lang="en-US" smtClean="0"/>
              <a:t>146</a:t>
            </a:fld>
            <a:endParaRPr lang="en-US" dirty="0"/>
          </a:p>
        </p:txBody>
      </p:sp>
    </p:spTree>
    <p:extLst>
      <p:ext uri="{BB962C8B-B14F-4D97-AF65-F5344CB8AC3E}">
        <p14:creationId xmlns:p14="http://schemas.microsoft.com/office/powerpoint/2010/main" val="166961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24FD2-C232-4248-8EDA-3625A1EA7506}"/>
              </a:ext>
            </a:extLst>
          </p:cNvPr>
          <p:cNvSpPr>
            <a:spLocks noGrp="1"/>
          </p:cNvSpPr>
          <p:nvPr>
            <p:ph type="title"/>
          </p:nvPr>
        </p:nvSpPr>
        <p:spPr/>
        <p:txBody>
          <a:bodyPr/>
          <a:lstStyle/>
          <a:p>
            <a:r>
              <a:rPr lang="en-US" dirty="0"/>
              <a:t>Prolog</a:t>
            </a:r>
            <a:br>
              <a:rPr lang="en-US" dirty="0"/>
            </a:br>
            <a:r>
              <a:rPr lang="en-US" dirty="0"/>
              <a:t>Rules Examples</a:t>
            </a:r>
          </a:p>
        </p:txBody>
      </p:sp>
      <p:sp>
        <p:nvSpPr>
          <p:cNvPr id="3" name="Content Placeholder 2">
            <a:extLst>
              <a:ext uri="{FF2B5EF4-FFF2-40B4-BE49-F238E27FC236}">
                <a16:creationId xmlns:a16="http://schemas.microsoft.com/office/drawing/2014/main" id="{EF21DAAC-5658-44CD-8D6A-CF70247F02C1}"/>
              </a:ext>
            </a:extLst>
          </p:cNvPr>
          <p:cNvSpPr>
            <a:spLocks noGrp="1"/>
          </p:cNvSpPr>
          <p:nvPr>
            <p:ph idx="1"/>
          </p:nvPr>
        </p:nvSpPr>
        <p:spPr/>
        <p:txBody>
          <a:bodyPr>
            <a:normAutofit fontScale="92500" lnSpcReduction="20000"/>
          </a:bodyPr>
          <a:lstStyle/>
          <a:p>
            <a:r>
              <a:rPr lang="en-US" dirty="0"/>
              <a:t>Facts:</a:t>
            </a:r>
          </a:p>
          <a:p>
            <a:pPr lvl="1"/>
            <a:r>
              <a:rPr lang="en-US" dirty="0"/>
              <a:t>father(</a:t>
            </a:r>
            <a:r>
              <a:rPr lang="en-US" dirty="0" err="1"/>
              <a:t>ibrahim</a:t>
            </a:r>
            <a:r>
              <a:rPr lang="en-US" dirty="0"/>
              <a:t>, </a:t>
            </a:r>
            <a:r>
              <a:rPr lang="en-US" dirty="0" err="1"/>
              <a:t>ammar</a:t>
            </a:r>
            <a:r>
              <a:rPr lang="en-US" dirty="0"/>
              <a:t>).</a:t>
            </a:r>
          </a:p>
          <a:p>
            <a:pPr lvl="1"/>
            <a:r>
              <a:rPr lang="en-US" dirty="0"/>
              <a:t>father(</a:t>
            </a:r>
            <a:r>
              <a:rPr lang="en-US" dirty="0" err="1"/>
              <a:t>suliaman</a:t>
            </a:r>
            <a:r>
              <a:rPr lang="en-US" dirty="0"/>
              <a:t>, rose).</a:t>
            </a:r>
          </a:p>
          <a:p>
            <a:pPr lvl="1"/>
            <a:r>
              <a:rPr lang="en-US" dirty="0"/>
              <a:t>father(</a:t>
            </a:r>
            <a:r>
              <a:rPr lang="en-US" dirty="0" err="1"/>
              <a:t>abdullah</a:t>
            </a:r>
            <a:r>
              <a:rPr lang="en-US" dirty="0"/>
              <a:t>, </a:t>
            </a:r>
            <a:r>
              <a:rPr lang="en-US" dirty="0" err="1"/>
              <a:t>suliaman</a:t>
            </a:r>
            <a:r>
              <a:rPr lang="en-US" dirty="0"/>
              <a:t>).</a:t>
            </a:r>
          </a:p>
          <a:p>
            <a:r>
              <a:rPr lang="en-US" dirty="0"/>
              <a:t>Rule:</a:t>
            </a:r>
          </a:p>
          <a:p>
            <a:pPr lvl="1"/>
            <a:r>
              <a:rPr lang="en-US" dirty="0" err="1">
                <a:solidFill>
                  <a:srgbClr val="FF0000"/>
                </a:solidFill>
              </a:rPr>
              <a:t>grandFather</a:t>
            </a:r>
            <a:r>
              <a:rPr lang="en-US" dirty="0">
                <a:solidFill>
                  <a:srgbClr val="FF0000"/>
                </a:solidFill>
              </a:rPr>
              <a:t>(X,Y):- father(X,Z), father(Z,Y).</a:t>
            </a:r>
          </a:p>
          <a:p>
            <a:r>
              <a:rPr lang="en-US" dirty="0"/>
              <a:t>Query1: </a:t>
            </a:r>
            <a:r>
              <a:rPr lang="en-US" dirty="0" err="1"/>
              <a:t>grandFather</a:t>
            </a:r>
            <a:r>
              <a:rPr lang="en-US" dirty="0"/>
              <a:t>(</a:t>
            </a:r>
            <a:r>
              <a:rPr lang="en-US" dirty="0" err="1"/>
              <a:t>abdullah,Y</a:t>
            </a:r>
            <a:r>
              <a:rPr lang="en-US" dirty="0"/>
              <a:t>).</a:t>
            </a:r>
          </a:p>
          <a:p>
            <a:pPr lvl="1"/>
            <a:r>
              <a:rPr lang="en-US" dirty="0">
                <a:solidFill>
                  <a:srgbClr val="FF0000"/>
                </a:solidFill>
              </a:rPr>
              <a:t>Result: Y= rose.</a:t>
            </a:r>
          </a:p>
          <a:p>
            <a:r>
              <a:rPr lang="en-US" dirty="0"/>
              <a:t>Query2: </a:t>
            </a:r>
            <a:r>
              <a:rPr lang="en-US" dirty="0" err="1"/>
              <a:t>grandFather</a:t>
            </a:r>
            <a:r>
              <a:rPr lang="en-US" dirty="0"/>
              <a:t>(X,Y).</a:t>
            </a:r>
          </a:p>
          <a:p>
            <a:pPr lvl="1"/>
            <a:r>
              <a:rPr lang="en-US" dirty="0">
                <a:solidFill>
                  <a:srgbClr val="FF0000"/>
                </a:solidFill>
              </a:rPr>
              <a:t>Result: X=</a:t>
            </a:r>
            <a:r>
              <a:rPr lang="en-US" dirty="0" err="1">
                <a:solidFill>
                  <a:srgbClr val="FF0000"/>
                </a:solidFill>
              </a:rPr>
              <a:t>abdullah</a:t>
            </a:r>
            <a:r>
              <a:rPr lang="en-US" dirty="0">
                <a:solidFill>
                  <a:srgbClr val="FF0000"/>
                </a:solidFill>
              </a:rPr>
              <a:t> ,Y= rose.</a:t>
            </a:r>
          </a:p>
          <a:p>
            <a:r>
              <a:rPr lang="en-US" dirty="0"/>
              <a:t>Query3: </a:t>
            </a:r>
            <a:r>
              <a:rPr lang="en-US" dirty="0" err="1"/>
              <a:t>grandFather</a:t>
            </a:r>
            <a:r>
              <a:rPr lang="en-US" dirty="0"/>
              <a:t>(</a:t>
            </a:r>
            <a:r>
              <a:rPr lang="en-US" dirty="0" err="1"/>
              <a:t>x,y</a:t>
            </a:r>
            <a:r>
              <a:rPr lang="en-US" dirty="0"/>
              <a:t>).</a:t>
            </a:r>
          </a:p>
          <a:p>
            <a:pPr lvl="1"/>
            <a:r>
              <a:rPr lang="en-US" dirty="0">
                <a:solidFill>
                  <a:srgbClr val="FF0000"/>
                </a:solidFill>
              </a:rPr>
              <a:t>Result: false.</a:t>
            </a:r>
          </a:p>
          <a:p>
            <a:endParaRPr lang="en-US" dirty="0"/>
          </a:p>
          <a:p>
            <a:endParaRPr lang="en-US" dirty="0"/>
          </a:p>
        </p:txBody>
      </p:sp>
      <p:sp>
        <p:nvSpPr>
          <p:cNvPr id="4" name="Slide Number Placeholder 3">
            <a:extLst>
              <a:ext uri="{FF2B5EF4-FFF2-40B4-BE49-F238E27FC236}">
                <a16:creationId xmlns:a16="http://schemas.microsoft.com/office/drawing/2014/main" id="{2F52304F-EB42-41F9-AFC4-3BA9E2987A26}"/>
              </a:ext>
            </a:extLst>
          </p:cNvPr>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198302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fade">
                                      <p:cBhvr>
                                        <p:cTn id="17" dur="500"/>
                                        <p:tgtEl>
                                          <p:spTgt spid="3">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1" end="11"/>
                                            </p:txEl>
                                          </p:spTgt>
                                        </p:tgtEl>
                                        <p:attrNameLst>
                                          <p:attrName>style.visibility</p:attrName>
                                        </p:attrNameLst>
                                      </p:cBhvr>
                                      <p:to>
                                        <p:strVal val="visible"/>
                                      </p:to>
                                    </p:set>
                                    <p:animEffect transition="in" filter="fade">
                                      <p:cBhvr>
                                        <p:cTn id="2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DB6A-AB9E-4768-A9EC-299D06927ACD}"/>
              </a:ext>
            </a:extLst>
          </p:cNvPr>
          <p:cNvSpPr>
            <a:spLocks noGrp="1"/>
          </p:cNvSpPr>
          <p:nvPr>
            <p:ph type="title"/>
          </p:nvPr>
        </p:nvSpPr>
        <p:spPr/>
        <p:txBody>
          <a:bodyPr/>
          <a:lstStyle/>
          <a:p>
            <a:r>
              <a:rPr lang="en-US" dirty="0"/>
              <a:t>Prolog</a:t>
            </a:r>
            <a:br>
              <a:rPr lang="en-US" dirty="0"/>
            </a:br>
            <a:r>
              <a:rPr lang="en-US" dirty="0"/>
              <a:t>Exercises</a:t>
            </a:r>
          </a:p>
        </p:txBody>
      </p:sp>
      <p:sp>
        <p:nvSpPr>
          <p:cNvPr id="3" name="Content Placeholder 2">
            <a:extLst>
              <a:ext uri="{FF2B5EF4-FFF2-40B4-BE49-F238E27FC236}">
                <a16:creationId xmlns:a16="http://schemas.microsoft.com/office/drawing/2014/main" id="{95FC49BF-7D3A-496C-A81A-C6BE61F21964}"/>
              </a:ext>
            </a:extLst>
          </p:cNvPr>
          <p:cNvSpPr>
            <a:spLocks noGrp="1"/>
          </p:cNvSpPr>
          <p:nvPr>
            <p:ph idx="1"/>
          </p:nvPr>
        </p:nvSpPr>
        <p:spPr/>
        <p:txBody>
          <a:bodyPr>
            <a:normAutofit/>
          </a:bodyPr>
          <a:lstStyle/>
          <a:p>
            <a:r>
              <a:rPr lang="en-US" dirty="0"/>
              <a:t>Uncle:</a:t>
            </a:r>
          </a:p>
          <a:p>
            <a:pPr lvl="1"/>
            <a:r>
              <a:rPr lang="en-US" dirty="0">
                <a:solidFill>
                  <a:srgbClr val="FF0000"/>
                </a:solidFill>
              </a:rPr>
              <a:t>uncle(X,Y):- brother(X,Z), father(Z,Y).</a:t>
            </a:r>
          </a:p>
          <a:p>
            <a:pPr lvl="1"/>
            <a:r>
              <a:rPr lang="en-US" dirty="0">
                <a:solidFill>
                  <a:srgbClr val="FF0000"/>
                </a:solidFill>
              </a:rPr>
              <a:t>uncle(X,Y):- brother(X,Z), mother(Z,Y).</a:t>
            </a:r>
          </a:p>
          <a:p>
            <a:pPr lvl="1"/>
            <a:endParaRPr lang="en-US" dirty="0"/>
          </a:p>
          <a:p>
            <a:r>
              <a:rPr lang="en-US" dirty="0"/>
              <a:t>Aunt:</a:t>
            </a:r>
          </a:p>
          <a:p>
            <a:pPr lvl="1"/>
            <a:r>
              <a:rPr lang="en-US" dirty="0">
                <a:solidFill>
                  <a:srgbClr val="FF0000"/>
                </a:solidFill>
              </a:rPr>
              <a:t>aunt(X,Y):- sister(X,Z), father(Z,Y).</a:t>
            </a:r>
          </a:p>
          <a:p>
            <a:pPr lvl="1"/>
            <a:r>
              <a:rPr lang="en-US" dirty="0">
                <a:solidFill>
                  <a:srgbClr val="FF0000"/>
                </a:solidFill>
              </a:rPr>
              <a:t>aunt(X,Y):- sister(X,Z), mother(Z,Y).</a:t>
            </a:r>
          </a:p>
        </p:txBody>
      </p:sp>
      <p:sp>
        <p:nvSpPr>
          <p:cNvPr id="4" name="Slide Number Placeholder 3">
            <a:extLst>
              <a:ext uri="{FF2B5EF4-FFF2-40B4-BE49-F238E27FC236}">
                <a16:creationId xmlns:a16="http://schemas.microsoft.com/office/drawing/2014/main" id="{77937129-E8D0-4032-A133-3102B41674E2}"/>
              </a:ext>
            </a:extLst>
          </p:cNvPr>
          <p:cNvSpPr>
            <a:spLocks noGrp="1"/>
          </p:cNvSpPr>
          <p:nvPr>
            <p:ph type="sldNum" sz="quarter" idx="12"/>
          </p:nvPr>
        </p:nvSpPr>
        <p:spPr/>
        <p:txBody>
          <a:bodyPr/>
          <a:lstStyle/>
          <a:p>
            <a:fld id="{69E57DC2-970A-4B3E-BB1C-7A09969E49DF}" type="slidenum">
              <a:rPr lang="en-US" smtClean="0"/>
              <a:t>16</a:t>
            </a:fld>
            <a:endParaRPr lang="en-US" dirty="0"/>
          </a:p>
        </p:txBody>
      </p:sp>
    </p:spTree>
    <p:extLst>
      <p:ext uri="{BB962C8B-B14F-4D97-AF65-F5344CB8AC3E}">
        <p14:creationId xmlns:p14="http://schemas.microsoft.com/office/powerpoint/2010/main" val="62837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3556-66EE-40AF-97DC-0B31CC784282}"/>
              </a:ext>
            </a:extLst>
          </p:cNvPr>
          <p:cNvSpPr>
            <a:spLocks noGrp="1"/>
          </p:cNvSpPr>
          <p:nvPr>
            <p:ph type="title"/>
          </p:nvPr>
        </p:nvSpPr>
        <p:spPr/>
        <p:txBody>
          <a:bodyPr/>
          <a:lstStyle/>
          <a:p>
            <a:r>
              <a:rPr lang="en-US" dirty="0"/>
              <a:t>Prolog</a:t>
            </a:r>
            <a:br>
              <a:rPr lang="en-US" dirty="0"/>
            </a:br>
            <a:r>
              <a:rPr lang="en-US" dirty="0"/>
              <a:t>Cut</a:t>
            </a:r>
          </a:p>
        </p:txBody>
      </p:sp>
      <p:sp>
        <p:nvSpPr>
          <p:cNvPr id="3" name="Content Placeholder 2">
            <a:extLst>
              <a:ext uri="{FF2B5EF4-FFF2-40B4-BE49-F238E27FC236}">
                <a16:creationId xmlns:a16="http://schemas.microsoft.com/office/drawing/2014/main" id="{D4E1BA4B-3AC3-491E-B70F-C34A09DD0379}"/>
              </a:ext>
            </a:extLst>
          </p:cNvPr>
          <p:cNvSpPr>
            <a:spLocks noGrp="1"/>
          </p:cNvSpPr>
          <p:nvPr>
            <p:ph idx="1"/>
          </p:nvPr>
        </p:nvSpPr>
        <p:spPr/>
        <p:txBody>
          <a:bodyPr/>
          <a:lstStyle/>
          <a:p>
            <a:pPr algn="r" rtl="1"/>
            <a:r>
              <a:rPr lang="ar-SY" dirty="0"/>
              <a:t>عمليّة القطع:     !</a:t>
            </a:r>
            <a:endParaRPr lang="en-US" dirty="0"/>
          </a:p>
          <a:p>
            <a:pPr algn="r" rtl="1"/>
            <a:r>
              <a:rPr lang="ar-SY" dirty="0"/>
              <a:t>ليكن لدي الحقائق و القواعد التالية:</a:t>
            </a:r>
          </a:p>
          <a:p>
            <a:pPr lvl="1" algn="r" rtl="1"/>
            <a:r>
              <a:rPr lang="ar-SY" dirty="0"/>
              <a:t>الحقائق:</a:t>
            </a:r>
          </a:p>
          <a:p>
            <a:pPr lvl="1"/>
            <a:r>
              <a:rPr lang="en-US" dirty="0"/>
              <a:t>q(A).	q(B).	r(A).	a(A).	a(B).</a:t>
            </a:r>
          </a:p>
          <a:p>
            <a:pPr lvl="1" algn="r" rtl="1"/>
            <a:r>
              <a:rPr lang="ar-SY" dirty="0"/>
              <a:t>القواعد:</a:t>
            </a:r>
          </a:p>
          <a:p>
            <a:pPr lvl="1"/>
            <a:r>
              <a:rPr lang="en-US" dirty="0"/>
              <a:t>p1(X) :- q(X) , ! , r (X) .</a:t>
            </a:r>
          </a:p>
          <a:p>
            <a:pPr lvl="1"/>
            <a:r>
              <a:rPr lang="en-US" dirty="0"/>
              <a:t>p1(X) :- a(X) .</a:t>
            </a:r>
          </a:p>
          <a:p>
            <a:pPr lvl="1"/>
            <a:r>
              <a:rPr lang="en-US" dirty="0"/>
              <a:t>p2(X) :- q(X) , r(X) , ! .</a:t>
            </a:r>
          </a:p>
          <a:p>
            <a:pPr lvl="1"/>
            <a:r>
              <a:rPr lang="en-US" dirty="0"/>
              <a:t>p2(X) :- a(X) .</a:t>
            </a:r>
          </a:p>
          <a:p>
            <a:pPr algn="r" rtl="1"/>
            <a:endParaRPr lang="en-US" dirty="0"/>
          </a:p>
        </p:txBody>
      </p:sp>
      <p:sp>
        <p:nvSpPr>
          <p:cNvPr id="4" name="Slide Number Placeholder 3">
            <a:extLst>
              <a:ext uri="{FF2B5EF4-FFF2-40B4-BE49-F238E27FC236}">
                <a16:creationId xmlns:a16="http://schemas.microsoft.com/office/drawing/2014/main" id="{B9B51802-B3BC-4561-8B40-3F75787A7E3F}"/>
              </a:ext>
            </a:extLst>
          </p:cNvPr>
          <p:cNvSpPr>
            <a:spLocks noGrp="1"/>
          </p:cNvSpPr>
          <p:nvPr>
            <p:ph type="sldNum" sz="quarter" idx="12"/>
          </p:nvPr>
        </p:nvSpPr>
        <p:spPr/>
        <p:txBody>
          <a:bodyPr/>
          <a:lstStyle/>
          <a:p>
            <a:fld id="{69E57DC2-970A-4B3E-BB1C-7A09969E49DF}" type="slidenum">
              <a:rPr lang="en-US" smtClean="0"/>
              <a:t>17</a:t>
            </a:fld>
            <a:endParaRPr lang="en-US" dirty="0"/>
          </a:p>
        </p:txBody>
      </p:sp>
    </p:spTree>
    <p:extLst>
      <p:ext uri="{BB962C8B-B14F-4D97-AF65-F5344CB8AC3E}">
        <p14:creationId xmlns:p14="http://schemas.microsoft.com/office/powerpoint/2010/main" val="2600172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252E9-182F-4A84-9A6C-93CD6FC0557B}"/>
              </a:ext>
            </a:extLst>
          </p:cNvPr>
          <p:cNvSpPr>
            <a:spLocks noGrp="1"/>
          </p:cNvSpPr>
          <p:nvPr>
            <p:ph type="title"/>
          </p:nvPr>
        </p:nvSpPr>
        <p:spPr/>
        <p:txBody>
          <a:bodyPr/>
          <a:lstStyle/>
          <a:p>
            <a:r>
              <a:rPr lang="en-US" dirty="0"/>
              <a:t>Prolog</a:t>
            </a:r>
            <a:br>
              <a:rPr lang="en-US" dirty="0"/>
            </a:br>
            <a:r>
              <a:rPr lang="en-US" dirty="0"/>
              <a:t>Cut</a:t>
            </a:r>
          </a:p>
        </p:txBody>
      </p:sp>
      <p:sp>
        <p:nvSpPr>
          <p:cNvPr id="3" name="Content Placeholder 2">
            <a:extLst>
              <a:ext uri="{FF2B5EF4-FFF2-40B4-BE49-F238E27FC236}">
                <a16:creationId xmlns:a16="http://schemas.microsoft.com/office/drawing/2014/main" id="{9CBFBF25-6CF5-4DB7-A2C0-47140B0BFBD7}"/>
              </a:ext>
            </a:extLst>
          </p:cNvPr>
          <p:cNvSpPr>
            <a:spLocks noGrp="1"/>
          </p:cNvSpPr>
          <p:nvPr>
            <p:ph idx="1"/>
          </p:nvPr>
        </p:nvSpPr>
        <p:spPr/>
        <p:txBody>
          <a:bodyPr>
            <a:normAutofit/>
          </a:bodyPr>
          <a:lstStyle/>
          <a:p>
            <a:pPr algn="r" rtl="1"/>
            <a:r>
              <a:rPr lang="ar-SY" dirty="0"/>
              <a:t>لو وضعنا التساؤل			     	</a:t>
            </a:r>
            <a:r>
              <a:rPr lang="en-US" dirty="0"/>
              <a:t>  </a:t>
            </a:r>
            <a:r>
              <a:rPr lang="ar-SY" dirty="0"/>
              <a:t>	</a:t>
            </a:r>
            <a:r>
              <a:rPr lang="en-US" dirty="0"/>
              <a:t>	</a:t>
            </a:r>
            <a:r>
              <a:rPr lang="ar-SY" dirty="0"/>
              <a:t>     </a:t>
            </a:r>
            <a:r>
              <a:rPr lang="en-US" dirty="0"/>
              <a:t>   p1(A). </a:t>
            </a:r>
          </a:p>
          <a:p>
            <a:pPr lvl="1" algn="r" rtl="1"/>
            <a:r>
              <a:rPr lang="ar-SY" dirty="0"/>
              <a:t>نقوم ب </a:t>
            </a:r>
            <a:r>
              <a:rPr lang="en-US" dirty="0"/>
              <a:t>matching</a:t>
            </a:r>
            <a:r>
              <a:rPr lang="ar-SY" dirty="0"/>
              <a:t> بين القواعد و التساؤل.</a:t>
            </a:r>
          </a:p>
          <a:p>
            <a:pPr lvl="1" algn="r" rtl="1"/>
            <a:r>
              <a:rPr lang="ar-SY" dirty="0"/>
              <a:t>هل</a:t>
            </a:r>
            <a:r>
              <a:rPr lang="en-US" dirty="0"/>
              <a:t>q </a:t>
            </a:r>
            <a:r>
              <a:rPr lang="ar-SY" dirty="0"/>
              <a:t> من أجل</a:t>
            </a:r>
            <a:r>
              <a:rPr lang="en-US" dirty="0"/>
              <a:t>A </a:t>
            </a:r>
            <a:r>
              <a:rPr lang="ar-SY" dirty="0"/>
              <a:t> محقّقة؟ من الحقائق نجد أنّها محقّقة،</a:t>
            </a:r>
          </a:p>
          <a:p>
            <a:pPr lvl="1" algn="r" rtl="1"/>
            <a:r>
              <a:rPr lang="ar-SY" dirty="0"/>
              <a:t>بما أنّها محقّقة ننتقل للعبارة الثانية من القاعدة و الّتي هي عمليّة الـ </a:t>
            </a:r>
            <a:r>
              <a:rPr lang="en-US" dirty="0"/>
              <a:t>cut ! ،</a:t>
            </a:r>
            <a:endParaRPr lang="ar-SY" dirty="0"/>
          </a:p>
          <a:p>
            <a:pPr lvl="1" algn="r" rtl="1"/>
            <a:r>
              <a:rPr lang="ar-SY" dirty="0"/>
              <a:t>و معناها التوقّف عن الحلّ بعد إتمام هذه القاعدة دون النظر في أي قاعدة أخرى</a:t>
            </a:r>
          </a:p>
          <a:p>
            <a:pPr lvl="1" algn="r" rtl="1"/>
            <a:r>
              <a:rPr lang="ar-SY" dirty="0"/>
              <a:t>و بعد الـ ! سينتقل لـِ </a:t>
            </a:r>
            <a:r>
              <a:rPr lang="en-US" dirty="0"/>
              <a:t>r(X) ، </a:t>
            </a:r>
            <a:r>
              <a:rPr lang="ar-SY" dirty="0"/>
              <a:t>هل</a:t>
            </a:r>
            <a:r>
              <a:rPr lang="en-US" dirty="0"/>
              <a:t>r </a:t>
            </a:r>
            <a:r>
              <a:rPr lang="ar-SY" dirty="0"/>
              <a:t> من أجل </a:t>
            </a:r>
            <a:r>
              <a:rPr lang="en-US" dirty="0"/>
              <a:t>A</a:t>
            </a:r>
            <a:r>
              <a:rPr lang="ar-SY" dirty="0"/>
              <a:t> </a:t>
            </a:r>
            <a:r>
              <a:rPr lang="en-US" dirty="0"/>
              <a:t> </a:t>
            </a:r>
            <a:r>
              <a:rPr lang="ar-SY" dirty="0"/>
              <a:t>محقّقة ؟</a:t>
            </a:r>
          </a:p>
          <a:p>
            <a:pPr lvl="1" algn="r" rtl="1"/>
            <a:r>
              <a:rPr lang="ar-SY" dirty="0"/>
              <a:t>من الحقائق نجد أنّها محقّقة، إذاً بالنتيجة:  </a:t>
            </a:r>
            <a:r>
              <a:rPr lang="en-US" dirty="0">
                <a:solidFill>
                  <a:srgbClr val="FF0000"/>
                </a:solidFill>
              </a:rPr>
              <a:t>yes</a:t>
            </a:r>
          </a:p>
          <a:p>
            <a:pPr lvl="1" algn="r" rtl="1"/>
            <a:r>
              <a:rPr lang="ar-SY" dirty="0">
                <a:solidFill>
                  <a:srgbClr val="FF0000"/>
                </a:solidFill>
              </a:rPr>
              <a:t>لو كانت </a:t>
            </a:r>
            <a:r>
              <a:rPr lang="en-US" dirty="0">
                <a:solidFill>
                  <a:srgbClr val="FF0000"/>
                </a:solidFill>
              </a:rPr>
              <a:t>q(X)</a:t>
            </a:r>
            <a:r>
              <a:rPr lang="ar-SY" dirty="0">
                <a:solidFill>
                  <a:srgbClr val="FF0000"/>
                </a:solidFill>
              </a:rPr>
              <a:t> خاطئة، لن يكمل القاعدة و لن يرى الـ ! و سينتقل للقاعدة التالية ..</a:t>
            </a:r>
          </a:p>
          <a:p>
            <a:pPr algn="r" rtl="1"/>
            <a:endParaRPr lang="en-US" dirty="0"/>
          </a:p>
        </p:txBody>
      </p:sp>
      <p:sp>
        <p:nvSpPr>
          <p:cNvPr id="4" name="Slide Number Placeholder 3">
            <a:extLst>
              <a:ext uri="{FF2B5EF4-FFF2-40B4-BE49-F238E27FC236}">
                <a16:creationId xmlns:a16="http://schemas.microsoft.com/office/drawing/2014/main" id="{C33DC35D-1F80-40EF-B9E8-0A2E654592F1}"/>
              </a:ext>
            </a:extLst>
          </p:cNvPr>
          <p:cNvSpPr>
            <a:spLocks noGrp="1"/>
          </p:cNvSpPr>
          <p:nvPr>
            <p:ph type="sldNum" sz="quarter" idx="12"/>
          </p:nvPr>
        </p:nvSpPr>
        <p:spPr/>
        <p:txBody>
          <a:bodyPr/>
          <a:lstStyle/>
          <a:p>
            <a:fld id="{69E57DC2-970A-4B3E-BB1C-7A09969E49DF}" type="slidenum">
              <a:rPr lang="en-US" smtClean="0"/>
              <a:t>18</a:t>
            </a:fld>
            <a:endParaRPr lang="en-US" dirty="0"/>
          </a:p>
        </p:txBody>
      </p:sp>
    </p:spTree>
    <p:extLst>
      <p:ext uri="{BB962C8B-B14F-4D97-AF65-F5344CB8AC3E}">
        <p14:creationId xmlns:p14="http://schemas.microsoft.com/office/powerpoint/2010/main" val="274546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B78E6-D6B9-4BA8-813D-00CF7EE57987}"/>
              </a:ext>
            </a:extLst>
          </p:cNvPr>
          <p:cNvSpPr>
            <a:spLocks noGrp="1"/>
          </p:cNvSpPr>
          <p:nvPr>
            <p:ph type="title"/>
          </p:nvPr>
        </p:nvSpPr>
        <p:spPr/>
        <p:txBody>
          <a:bodyPr/>
          <a:lstStyle/>
          <a:p>
            <a:r>
              <a:rPr lang="en-US" dirty="0"/>
              <a:t>Prolog</a:t>
            </a:r>
            <a:br>
              <a:rPr lang="en-US" dirty="0"/>
            </a:br>
            <a:r>
              <a:rPr lang="en-US" dirty="0"/>
              <a:t>Cut</a:t>
            </a:r>
          </a:p>
        </p:txBody>
      </p:sp>
      <p:sp>
        <p:nvSpPr>
          <p:cNvPr id="3" name="Content Placeholder 2">
            <a:extLst>
              <a:ext uri="{FF2B5EF4-FFF2-40B4-BE49-F238E27FC236}">
                <a16:creationId xmlns:a16="http://schemas.microsoft.com/office/drawing/2014/main" id="{C5947A91-28F3-451E-98F7-99940BCFCB9E}"/>
              </a:ext>
            </a:extLst>
          </p:cNvPr>
          <p:cNvSpPr>
            <a:spLocks noGrp="1"/>
          </p:cNvSpPr>
          <p:nvPr>
            <p:ph idx="1"/>
          </p:nvPr>
        </p:nvSpPr>
        <p:spPr/>
        <p:txBody>
          <a:bodyPr/>
          <a:lstStyle/>
          <a:p>
            <a:pPr algn="r" rtl="1"/>
            <a:r>
              <a:rPr lang="ar-SY" dirty="0"/>
              <a:t>لو وضعنا التساؤل </a:t>
            </a:r>
            <a:r>
              <a:rPr lang="en-US" dirty="0"/>
              <a:t>					</a:t>
            </a:r>
            <a:r>
              <a:rPr lang="ar-SY" dirty="0"/>
              <a:t>	</a:t>
            </a:r>
            <a:r>
              <a:rPr lang="en-US" dirty="0"/>
              <a:t>p1(B).        </a:t>
            </a:r>
          </a:p>
          <a:p>
            <a:pPr lvl="1" algn="r" rtl="1"/>
            <a:r>
              <a:rPr lang="ar-SY" dirty="0"/>
              <a:t>بنفس الأسلوب و لكن لأنّ </a:t>
            </a:r>
            <a:r>
              <a:rPr lang="en-US" dirty="0"/>
              <a:t>r(B) </a:t>
            </a:r>
            <a:r>
              <a:rPr lang="ar-SY" dirty="0"/>
              <a:t> غير محقّقة سيعطي </a:t>
            </a:r>
            <a:r>
              <a:rPr lang="en-US" dirty="0">
                <a:solidFill>
                  <a:srgbClr val="FF0000"/>
                </a:solidFill>
              </a:rPr>
              <a:t>no</a:t>
            </a:r>
          </a:p>
          <a:p>
            <a:pPr algn="r" rtl="1"/>
            <a:r>
              <a:rPr lang="ar-SY" dirty="0"/>
              <a:t>لو وضعنا التساؤل					     	      </a:t>
            </a:r>
            <a:r>
              <a:rPr lang="en-US" dirty="0"/>
              <a:t>p2(A). </a:t>
            </a:r>
          </a:p>
          <a:p>
            <a:pPr lvl="1" algn="r" rtl="1"/>
            <a:r>
              <a:rPr lang="en-US" dirty="0"/>
              <a:t>q</a:t>
            </a:r>
            <a:r>
              <a:rPr lang="ar-SY" dirty="0"/>
              <a:t> من أجل </a:t>
            </a:r>
            <a:r>
              <a:rPr lang="en-US" dirty="0"/>
              <a:t>A</a:t>
            </a:r>
            <a:r>
              <a:rPr lang="ar-SY" dirty="0"/>
              <a:t> محقّقة، سينتقل لـِ </a:t>
            </a:r>
            <a:r>
              <a:rPr lang="en-US" dirty="0"/>
              <a:t>r(X) </a:t>
            </a:r>
            <a:r>
              <a:rPr lang="ar-SY" dirty="0"/>
              <a:t> و </a:t>
            </a:r>
            <a:r>
              <a:rPr lang="en-US" dirty="0"/>
              <a:t>r</a:t>
            </a:r>
            <a:r>
              <a:rPr lang="ar-SY" dirty="0"/>
              <a:t> </a:t>
            </a:r>
            <a:r>
              <a:rPr lang="en-US" dirty="0"/>
              <a:t> </a:t>
            </a:r>
            <a:r>
              <a:rPr lang="ar-SY" dirty="0"/>
              <a:t>من أجل</a:t>
            </a:r>
            <a:r>
              <a:rPr lang="en-US" dirty="0"/>
              <a:t>a </a:t>
            </a:r>
            <a:r>
              <a:rPr lang="ar-SY" dirty="0"/>
              <a:t> محقّقة، وينتقل بعدها لـ !، إذاً سيعطي النتيجة </a:t>
            </a:r>
            <a:r>
              <a:rPr lang="en-US" dirty="0">
                <a:solidFill>
                  <a:srgbClr val="FF0000"/>
                </a:solidFill>
              </a:rPr>
              <a:t>yes</a:t>
            </a:r>
            <a:r>
              <a:rPr lang="ar-SY" dirty="0"/>
              <a:t> و يتوقّف.</a:t>
            </a:r>
            <a:endParaRPr lang="en-US" dirty="0"/>
          </a:p>
          <a:p>
            <a:pPr algn="r" rtl="1"/>
            <a:r>
              <a:rPr lang="ar-SY" dirty="0"/>
              <a:t>لو وضعنا التساؤل					 	      </a:t>
            </a:r>
            <a:r>
              <a:rPr lang="en-US" dirty="0"/>
              <a:t>p2(B). </a:t>
            </a:r>
          </a:p>
          <a:p>
            <a:pPr lvl="1" algn="r" rtl="1"/>
            <a:r>
              <a:rPr lang="en-US" dirty="0"/>
              <a:t>q</a:t>
            </a:r>
            <a:r>
              <a:rPr lang="ar-SY" dirty="0"/>
              <a:t> من أجل</a:t>
            </a:r>
            <a:r>
              <a:rPr lang="en-US" dirty="0"/>
              <a:t>B </a:t>
            </a:r>
            <a:r>
              <a:rPr lang="ar-SY" dirty="0"/>
              <a:t> محقّقة، لكنّ </a:t>
            </a:r>
            <a:r>
              <a:rPr lang="en-US" dirty="0"/>
              <a:t>r</a:t>
            </a:r>
            <a:r>
              <a:rPr lang="ar-SY" dirty="0"/>
              <a:t> </a:t>
            </a:r>
            <a:r>
              <a:rPr lang="en-US" dirty="0"/>
              <a:t> </a:t>
            </a:r>
            <a:r>
              <a:rPr lang="ar-SY" dirty="0"/>
              <a:t>غير محقّقة من أجل</a:t>
            </a:r>
            <a:r>
              <a:rPr lang="en-US" dirty="0"/>
              <a:t>B ، </a:t>
            </a:r>
            <a:r>
              <a:rPr lang="ar-SY" dirty="0"/>
              <a:t>إذاً لن يرى الـ !، يذهب للقاعدة 4 ويجدها محقّقة، فالجواب</a:t>
            </a:r>
            <a:r>
              <a:rPr lang="en-US" dirty="0"/>
              <a:t> </a:t>
            </a:r>
            <a:r>
              <a:rPr lang="en-US" dirty="0">
                <a:solidFill>
                  <a:srgbClr val="FF0000"/>
                </a:solidFill>
              </a:rPr>
              <a:t>yes</a:t>
            </a:r>
            <a:r>
              <a:rPr lang="en-US" dirty="0"/>
              <a:t> </a:t>
            </a:r>
          </a:p>
          <a:p>
            <a:endParaRPr lang="en-US" dirty="0"/>
          </a:p>
        </p:txBody>
      </p:sp>
      <p:sp>
        <p:nvSpPr>
          <p:cNvPr id="4" name="Slide Number Placeholder 3">
            <a:extLst>
              <a:ext uri="{FF2B5EF4-FFF2-40B4-BE49-F238E27FC236}">
                <a16:creationId xmlns:a16="http://schemas.microsoft.com/office/drawing/2014/main" id="{D1747EA3-95DD-4752-9A5E-F7A909477D10}"/>
              </a:ext>
            </a:extLst>
          </p:cNvPr>
          <p:cNvSpPr>
            <a:spLocks noGrp="1"/>
          </p:cNvSpPr>
          <p:nvPr>
            <p:ph type="sldNum" sz="quarter" idx="12"/>
          </p:nvPr>
        </p:nvSpPr>
        <p:spPr/>
        <p:txBody>
          <a:bodyPr/>
          <a:lstStyle/>
          <a:p>
            <a:fld id="{69E57DC2-970A-4B3E-BB1C-7A09969E49DF}" type="slidenum">
              <a:rPr lang="en-US" smtClean="0"/>
              <a:t>19</a:t>
            </a:fld>
            <a:endParaRPr lang="en-US" dirty="0"/>
          </a:p>
        </p:txBody>
      </p:sp>
    </p:spTree>
    <p:extLst>
      <p:ext uri="{BB962C8B-B14F-4D97-AF65-F5344CB8AC3E}">
        <p14:creationId xmlns:p14="http://schemas.microsoft.com/office/powerpoint/2010/main" val="161904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23A37-0BCF-434B-938F-EC17779829B2}"/>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930271E6-FF7E-4550-AA8F-C57C6999599D}"/>
              </a:ext>
            </a:extLst>
          </p:cNvPr>
          <p:cNvSpPr>
            <a:spLocks noGrp="1"/>
          </p:cNvSpPr>
          <p:nvPr>
            <p:ph idx="1"/>
          </p:nvPr>
        </p:nvSpPr>
        <p:spPr/>
        <p:txBody>
          <a:bodyPr>
            <a:normAutofit fontScale="92500" lnSpcReduction="20000"/>
          </a:bodyPr>
          <a:lstStyle/>
          <a:p>
            <a:r>
              <a:rPr lang="en-US" dirty="0"/>
              <a:t>Overview.</a:t>
            </a:r>
            <a:endParaRPr lang="ar-SY" dirty="0"/>
          </a:p>
          <a:p>
            <a:r>
              <a:rPr lang="en-US" dirty="0"/>
              <a:t>Prolog.</a:t>
            </a:r>
          </a:p>
          <a:p>
            <a:r>
              <a:rPr lang="en-US" dirty="0"/>
              <a:t>Search Algorithms.</a:t>
            </a:r>
          </a:p>
          <a:p>
            <a:pPr lvl="1"/>
            <a:r>
              <a:rPr lang="en-US" dirty="0"/>
              <a:t>Uniformed Search Algorithm.</a:t>
            </a:r>
          </a:p>
          <a:p>
            <a:pPr lvl="1"/>
            <a:r>
              <a:rPr lang="en-US" dirty="0"/>
              <a:t>Informed Search Algorithm.</a:t>
            </a:r>
          </a:p>
          <a:p>
            <a:r>
              <a:rPr lang="en-US" dirty="0"/>
              <a:t>Games Algorithms.</a:t>
            </a:r>
          </a:p>
          <a:p>
            <a:pPr lvl="1"/>
            <a:r>
              <a:rPr lang="en-US" dirty="0"/>
              <a:t>Min Max.</a:t>
            </a:r>
          </a:p>
          <a:p>
            <a:pPr lvl="1"/>
            <a:r>
              <a:rPr lang="en-US" dirty="0"/>
              <a:t>Alpha Beta.</a:t>
            </a:r>
          </a:p>
          <a:p>
            <a:r>
              <a:rPr lang="en-US" dirty="0"/>
              <a:t>And Or Graph.</a:t>
            </a:r>
          </a:p>
          <a:p>
            <a:r>
              <a:rPr lang="en-US" dirty="0"/>
              <a:t>Logic.</a:t>
            </a:r>
          </a:p>
          <a:p>
            <a:r>
              <a:rPr lang="en-US" dirty="0"/>
              <a:t>MCQ.</a:t>
            </a:r>
          </a:p>
        </p:txBody>
      </p:sp>
      <p:sp>
        <p:nvSpPr>
          <p:cNvPr id="4" name="Slide Number Placeholder 3">
            <a:extLst>
              <a:ext uri="{FF2B5EF4-FFF2-40B4-BE49-F238E27FC236}">
                <a16:creationId xmlns:a16="http://schemas.microsoft.com/office/drawing/2014/main" id="{35318CF0-9608-4B9B-B31A-D3C16089DEF8}"/>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1481916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8A641-9AF2-4AF3-9E86-8C439BEDEA5F}"/>
              </a:ext>
            </a:extLst>
          </p:cNvPr>
          <p:cNvSpPr>
            <a:spLocks noGrp="1"/>
          </p:cNvSpPr>
          <p:nvPr>
            <p:ph type="title"/>
          </p:nvPr>
        </p:nvSpPr>
        <p:spPr/>
        <p:txBody>
          <a:bodyPr/>
          <a:lstStyle/>
          <a:p>
            <a:r>
              <a:rPr lang="en-US" dirty="0"/>
              <a:t>Prolog</a:t>
            </a:r>
            <a:br>
              <a:rPr lang="en-US" dirty="0"/>
            </a:br>
            <a:r>
              <a:rPr lang="en-US" dirty="0"/>
              <a:t>Exercises</a:t>
            </a:r>
          </a:p>
        </p:txBody>
      </p:sp>
      <p:sp>
        <p:nvSpPr>
          <p:cNvPr id="3" name="Content Placeholder 2">
            <a:extLst>
              <a:ext uri="{FF2B5EF4-FFF2-40B4-BE49-F238E27FC236}">
                <a16:creationId xmlns:a16="http://schemas.microsoft.com/office/drawing/2014/main" id="{FAFFAD17-8796-463C-86EA-D4363B5D7813}"/>
              </a:ext>
            </a:extLst>
          </p:cNvPr>
          <p:cNvSpPr>
            <a:spLocks noGrp="1"/>
          </p:cNvSpPr>
          <p:nvPr>
            <p:ph idx="1"/>
          </p:nvPr>
        </p:nvSpPr>
        <p:spPr/>
        <p:txBody>
          <a:bodyPr>
            <a:normAutofit/>
          </a:bodyPr>
          <a:lstStyle/>
          <a:p>
            <a:r>
              <a:rPr lang="en-US" dirty="0"/>
              <a:t>Add Two Numbers:</a:t>
            </a:r>
          </a:p>
          <a:p>
            <a:pPr lvl="1"/>
            <a:r>
              <a:rPr lang="en-US" dirty="0">
                <a:solidFill>
                  <a:srgbClr val="FF0000"/>
                </a:solidFill>
              </a:rPr>
              <a:t>add(X,0,X):-!.</a:t>
            </a:r>
          </a:p>
          <a:p>
            <a:pPr lvl="1"/>
            <a:r>
              <a:rPr lang="en-US" dirty="0">
                <a:solidFill>
                  <a:srgbClr val="FF0000"/>
                </a:solidFill>
              </a:rPr>
              <a:t>add(X,Y,Z):-Y1 is Y-1,add(X,Y1,Z1),Z is Z1+1</a:t>
            </a:r>
            <a:r>
              <a:rPr lang="en-US" dirty="0"/>
              <a:t>.</a:t>
            </a:r>
          </a:p>
          <a:p>
            <a:r>
              <a:rPr lang="en-US" dirty="0"/>
              <a:t>GCD:</a:t>
            </a:r>
          </a:p>
          <a:p>
            <a:pPr lvl="1"/>
            <a:r>
              <a:rPr lang="en-US" dirty="0" err="1">
                <a:solidFill>
                  <a:srgbClr val="FF0000"/>
                </a:solidFill>
              </a:rPr>
              <a:t>gcd</a:t>
            </a:r>
            <a:r>
              <a:rPr lang="en-US" dirty="0">
                <a:solidFill>
                  <a:srgbClr val="FF0000"/>
                </a:solidFill>
              </a:rPr>
              <a:t>(X,X,X):-!.</a:t>
            </a:r>
          </a:p>
          <a:p>
            <a:pPr lvl="1"/>
            <a:r>
              <a:rPr lang="en-US" dirty="0" err="1">
                <a:solidFill>
                  <a:srgbClr val="FF0000"/>
                </a:solidFill>
              </a:rPr>
              <a:t>gcd</a:t>
            </a:r>
            <a:r>
              <a:rPr lang="en-US" dirty="0">
                <a:solidFill>
                  <a:srgbClr val="FF0000"/>
                </a:solidFill>
              </a:rPr>
              <a:t>(X,Y,Z):- X&gt;Y,W is X-</a:t>
            </a:r>
            <a:r>
              <a:rPr lang="en-US" dirty="0" err="1">
                <a:solidFill>
                  <a:srgbClr val="FF0000"/>
                </a:solidFill>
              </a:rPr>
              <a:t>Y,gcd</a:t>
            </a:r>
            <a:r>
              <a:rPr lang="en-US" dirty="0">
                <a:solidFill>
                  <a:srgbClr val="FF0000"/>
                </a:solidFill>
              </a:rPr>
              <a:t>(W,Y,Z),!.</a:t>
            </a:r>
          </a:p>
          <a:p>
            <a:pPr lvl="1"/>
            <a:r>
              <a:rPr lang="en-US" dirty="0" err="1">
                <a:solidFill>
                  <a:srgbClr val="FF0000"/>
                </a:solidFill>
              </a:rPr>
              <a:t>gcd</a:t>
            </a:r>
            <a:r>
              <a:rPr lang="en-US" dirty="0">
                <a:solidFill>
                  <a:srgbClr val="FF0000"/>
                </a:solidFill>
              </a:rPr>
              <a:t>(X,Y,Z):- X&lt;Y,W is Y-</a:t>
            </a:r>
            <a:r>
              <a:rPr lang="en-US" dirty="0" err="1">
                <a:solidFill>
                  <a:srgbClr val="FF0000"/>
                </a:solidFill>
              </a:rPr>
              <a:t>X,gcd</a:t>
            </a:r>
            <a:r>
              <a:rPr lang="en-US" dirty="0">
                <a:solidFill>
                  <a:srgbClr val="FF0000"/>
                </a:solidFill>
              </a:rPr>
              <a:t>(X,W,Z).</a:t>
            </a:r>
          </a:p>
          <a:p>
            <a:endParaRPr lang="en-US" dirty="0"/>
          </a:p>
        </p:txBody>
      </p:sp>
      <p:sp>
        <p:nvSpPr>
          <p:cNvPr id="4" name="Slide Number Placeholder 3">
            <a:extLst>
              <a:ext uri="{FF2B5EF4-FFF2-40B4-BE49-F238E27FC236}">
                <a16:creationId xmlns:a16="http://schemas.microsoft.com/office/drawing/2014/main" id="{0C718CB0-3A4B-4BF6-AD5B-7D6D30C56948}"/>
              </a:ext>
            </a:extLst>
          </p:cNvPr>
          <p:cNvSpPr>
            <a:spLocks noGrp="1"/>
          </p:cNvSpPr>
          <p:nvPr>
            <p:ph type="sldNum" sz="quarter" idx="12"/>
          </p:nvPr>
        </p:nvSpPr>
        <p:spPr/>
        <p:txBody>
          <a:bodyPr/>
          <a:lstStyle/>
          <a:p>
            <a:fld id="{69E57DC2-970A-4B3E-BB1C-7A09969E49DF}" type="slidenum">
              <a:rPr lang="en-US" smtClean="0"/>
              <a:t>20</a:t>
            </a:fld>
            <a:endParaRPr lang="en-US" dirty="0"/>
          </a:p>
        </p:txBody>
      </p:sp>
    </p:spTree>
    <p:extLst>
      <p:ext uri="{BB962C8B-B14F-4D97-AF65-F5344CB8AC3E}">
        <p14:creationId xmlns:p14="http://schemas.microsoft.com/office/powerpoint/2010/main" val="197735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C66D-ED9A-456C-B06E-81FB76E90D95}"/>
              </a:ext>
            </a:extLst>
          </p:cNvPr>
          <p:cNvSpPr>
            <a:spLocks noGrp="1"/>
          </p:cNvSpPr>
          <p:nvPr>
            <p:ph type="title"/>
          </p:nvPr>
        </p:nvSpPr>
        <p:spPr/>
        <p:txBody>
          <a:bodyPr/>
          <a:lstStyle/>
          <a:p>
            <a:r>
              <a:rPr lang="en-US" dirty="0"/>
              <a:t>Prolog</a:t>
            </a:r>
            <a:br>
              <a:rPr lang="en-US" dirty="0"/>
            </a:br>
            <a:r>
              <a:rPr lang="en-US" dirty="0"/>
              <a:t>Exercises</a:t>
            </a:r>
          </a:p>
        </p:txBody>
      </p:sp>
      <p:sp>
        <p:nvSpPr>
          <p:cNvPr id="3" name="Content Placeholder 2">
            <a:extLst>
              <a:ext uri="{FF2B5EF4-FFF2-40B4-BE49-F238E27FC236}">
                <a16:creationId xmlns:a16="http://schemas.microsoft.com/office/drawing/2014/main" id="{F4729822-0AD4-4C94-9252-652D89DD1401}"/>
              </a:ext>
            </a:extLst>
          </p:cNvPr>
          <p:cNvSpPr>
            <a:spLocks noGrp="1"/>
          </p:cNvSpPr>
          <p:nvPr>
            <p:ph idx="1"/>
          </p:nvPr>
        </p:nvSpPr>
        <p:spPr/>
        <p:txBody>
          <a:bodyPr/>
          <a:lstStyle/>
          <a:p>
            <a:r>
              <a:rPr lang="en-US" dirty="0"/>
              <a:t>What is the type of this code:</a:t>
            </a:r>
          </a:p>
          <a:p>
            <a:pPr lvl="1"/>
            <a:r>
              <a:rPr lang="en-US" dirty="0"/>
              <a:t>f(0,1).</a:t>
            </a:r>
          </a:p>
          <a:p>
            <a:pPr lvl="1"/>
            <a:r>
              <a:rPr lang="en-US" dirty="0"/>
              <a:t>f(N,X):-N&gt;0, N1 is N-1, f(N1,S), X is S*N.</a:t>
            </a:r>
          </a:p>
          <a:p>
            <a:pPr lvl="1"/>
            <a:r>
              <a:rPr lang="en-US" dirty="0">
                <a:solidFill>
                  <a:srgbClr val="FF0000"/>
                </a:solidFill>
              </a:rPr>
              <a:t>Factorial</a:t>
            </a:r>
          </a:p>
          <a:p>
            <a:r>
              <a:rPr lang="en-US" dirty="0"/>
              <a:t>What is the type of this code:</a:t>
            </a:r>
          </a:p>
          <a:p>
            <a:pPr lvl="1"/>
            <a:r>
              <a:rPr lang="en-US" dirty="0"/>
              <a:t>p(_,0,1):-!.</a:t>
            </a:r>
          </a:p>
          <a:p>
            <a:pPr lvl="1"/>
            <a:r>
              <a:rPr lang="en-US" dirty="0"/>
              <a:t>p(X,1,X):-!.</a:t>
            </a:r>
          </a:p>
          <a:p>
            <a:pPr lvl="1"/>
            <a:r>
              <a:rPr lang="en-US" dirty="0"/>
              <a:t>p(</a:t>
            </a:r>
            <a:r>
              <a:rPr lang="en-US" dirty="0" err="1"/>
              <a:t>X,N,Result</a:t>
            </a:r>
            <a:r>
              <a:rPr lang="en-US" dirty="0"/>
              <a:t>):- N1 = N-1 , p(X,N1,XN1), Result = X * XN1.</a:t>
            </a:r>
          </a:p>
          <a:p>
            <a:pPr lvl="1"/>
            <a:r>
              <a:rPr lang="en-US" dirty="0">
                <a:solidFill>
                  <a:srgbClr val="FF0000"/>
                </a:solidFill>
              </a:rPr>
              <a:t>Power</a:t>
            </a:r>
          </a:p>
        </p:txBody>
      </p:sp>
      <p:sp>
        <p:nvSpPr>
          <p:cNvPr id="4" name="Slide Number Placeholder 3">
            <a:extLst>
              <a:ext uri="{FF2B5EF4-FFF2-40B4-BE49-F238E27FC236}">
                <a16:creationId xmlns:a16="http://schemas.microsoft.com/office/drawing/2014/main" id="{821124D5-86F8-4879-B5F3-F22495563247}"/>
              </a:ext>
            </a:extLst>
          </p:cNvPr>
          <p:cNvSpPr>
            <a:spLocks noGrp="1"/>
          </p:cNvSpPr>
          <p:nvPr>
            <p:ph type="sldNum" sz="quarter" idx="12"/>
          </p:nvPr>
        </p:nvSpPr>
        <p:spPr/>
        <p:txBody>
          <a:bodyPr/>
          <a:lstStyle/>
          <a:p>
            <a:fld id="{69E57DC2-970A-4B3E-BB1C-7A09969E49DF}" type="slidenum">
              <a:rPr lang="en-US" smtClean="0"/>
              <a:t>21</a:t>
            </a:fld>
            <a:endParaRPr lang="en-US" dirty="0"/>
          </a:p>
        </p:txBody>
      </p:sp>
    </p:spTree>
    <p:extLst>
      <p:ext uri="{BB962C8B-B14F-4D97-AF65-F5344CB8AC3E}">
        <p14:creationId xmlns:p14="http://schemas.microsoft.com/office/powerpoint/2010/main" val="298080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95D3-5FCD-496B-AF22-C4CB8D1E9AEE}"/>
              </a:ext>
            </a:extLst>
          </p:cNvPr>
          <p:cNvSpPr>
            <a:spLocks noGrp="1"/>
          </p:cNvSpPr>
          <p:nvPr>
            <p:ph type="title"/>
          </p:nvPr>
        </p:nvSpPr>
        <p:spPr/>
        <p:txBody>
          <a:bodyPr/>
          <a:lstStyle/>
          <a:p>
            <a:r>
              <a:rPr lang="en-US" dirty="0"/>
              <a:t>Prolog</a:t>
            </a:r>
            <a:br>
              <a:rPr lang="en-US" dirty="0"/>
            </a:br>
            <a:r>
              <a:rPr lang="en-US" dirty="0"/>
              <a:t>List</a:t>
            </a:r>
          </a:p>
        </p:txBody>
      </p:sp>
      <p:sp>
        <p:nvSpPr>
          <p:cNvPr id="3" name="Content Placeholder 2">
            <a:extLst>
              <a:ext uri="{FF2B5EF4-FFF2-40B4-BE49-F238E27FC236}">
                <a16:creationId xmlns:a16="http://schemas.microsoft.com/office/drawing/2014/main" id="{4178F6BC-E8F2-4D8B-9378-9506BC2B11E0}"/>
              </a:ext>
            </a:extLst>
          </p:cNvPr>
          <p:cNvSpPr>
            <a:spLocks noGrp="1"/>
          </p:cNvSpPr>
          <p:nvPr>
            <p:ph idx="1"/>
          </p:nvPr>
        </p:nvSpPr>
        <p:spPr/>
        <p:txBody>
          <a:bodyPr/>
          <a:lstStyle/>
          <a:p>
            <a:r>
              <a:rPr lang="en-US" dirty="0"/>
              <a:t>[1,2,3]</a:t>
            </a:r>
          </a:p>
          <a:p>
            <a:r>
              <a:rPr lang="en-US" dirty="0"/>
              <a:t>Empty list [ ]</a:t>
            </a:r>
          </a:p>
          <a:p>
            <a:r>
              <a:rPr lang="en-US" dirty="0"/>
              <a:t>List with one Item [X]</a:t>
            </a:r>
          </a:p>
          <a:p>
            <a:pPr lvl="1"/>
            <a:r>
              <a:rPr lang="en-US" dirty="0"/>
              <a:t>Ex: [1], [name]</a:t>
            </a:r>
          </a:p>
          <a:p>
            <a:r>
              <a:rPr lang="en-US" dirty="0"/>
              <a:t>General representation:</a:t>
            </a:r>
          </a:p>
          <a:p>
            <a:pPr lvl="1"/>
            <a:r>
              <a:rPr lang="en-US" dirty="0">
                <a:solidFill>
                  <a:srgbClr val="FF0000"/>
                </a:solidFill>
              </a:rPr>
              <a:t>[X|Y]: X is the head, Y is the list of the tail</a:t>
            </a:r>
          </a:p>
          <a:p>
            <a:r>
              <a:rPr lang="en-US" dirty="0"/>
              <a:t>Ex: [2,4,6,6]   2 is the head. [4,6,6] is the tail</a:t>
            </a:r>
          </a:p>
          <a:p>
            <a:endParaRPr lang="en-US" dirty="0"/>
          </a:p>
        </p:txBody>
      </p:sp>
      <p:sp>
        <p:nvSpPr>
          <p:cNvPr id="4" name="Slide Number Placeholder 3">
            <a:extLst>
              <a:ext uri="{FF2B5EF4-FFF2-40B4-BE49-F238E27FC236}">
                <a16:creationId xmlns:a16="http://schemas.microsoft.com/office/drawing/2014/main" id="{A02335FC-DE4C-49B0-8C5C-3B4CCCDAA39C}"/>
              </a:ext>
            </a:extLst>
          </p:cNvPr>
          <p:cNvSpPr>
            <a:spLocks noGrp="1"/>
          </p:cNvSpPr>
          <p:nvPr>
            <p:ph type="sldNum" sz="quarter" idx="12"/>
          </p:nvPr>
        </p:nvSpPr>
        <p:spPr/>
        <p:txBody>
          <a:bodyPr/>
          <a:lstStyle/>
          <a:p>
            <a:fld id="{69E57DC2-970A-4B3E-BB1C-7A09969E49DF}" type="slidenum">
              <a:rPr lang="en-US" smtClean="0"/>
              <a:t>22</a:t>
            </a:fld>
            <a:endParaRPr lang="en-US" dirty="0"/>
          </a:p>
        </p:txBody>
      </p:sp>
    </p:spTree>
    <p:extLst>
      <p:ext uri="{BB962C8B-B14F-4D97-AF65-F5344CB8AC3E}">
        <p14:creationId xmlns:p14="http://schemas.microsoft.com/office/powerpoint/2010/main" val="4087693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17D1B-93E6-4FC7-9334-C50EB90FA70F}"/>
              </a:ext>
            </a:extLst>
          </p:cNvPr>
          <p:cNvSpPr>
            <a:spLocks noGrp="1"/>
          </p:cNvSpPr>
          <p:nvPr>
            <p:ph type="title"/>
          </p:nvPr>
        </p:nvSpPr>
        <p:spPr/>
        <p:txBody>
          <a:bodyPr/>
          <a:lstStyle/>
          <a:p>
            <a:r>
              <a:rPr lang="en-US" dirty="0"/>
              <a:t>Prolog</a:t>
            </a:r>
            <a:br>
              <a:rPr lang="en-US" dirty="0"/>
            </a:br>
            <a:r>
              <a:rPr lang="en-US" dirty="0"/>
              <a:t>List Example</a:t>
            </a:r>
          </a:p>
        </p:txBody>
      </p:sp>
      <p:sp>
        <p:nvSpPr>
          <p:cNvPr id="3" name="Content Placeholder 2">
            <a:extLst>
              <a:ext uri="{FF2B5EF4-FFF2-40B4-BE49-F238E27FC236}">
                <a16:creationId xmlns:a16="http://schemas.microsoft.com/office/drawing/2014/main" id="{BF485A06-CB1F-47C3-AF81-203483CAA841}"/>
              </a:ext>
            </a:extLst>
          </p:cNvPr>
          <p:cNvSpPr>
            <a:spLocks noGrp="1"/>
          </p:cNvSpPr>
          <p:nvPr>
            <p:ph idx="1"/>
          </p:nvPr>
        </p:nvSpPr>
        <p:spPr/>
        <p:txBody>
          <a:bodyPr>
            <a:normAutofit/>
          </a:bodyPr>
          <a:lstStyle/>
          <a:p>
            <a:r>
              <a:rPr lang="en-US" dirty="0"/>
              <a:t>Find element in a list:</a:t>
            </a:r>
          </a:p>
          <a:p>
            <a:pPr lvl="1"/>
            <a:r>
              <a:rPr lang="en-US" dirty="0">
                <a:solidFill>
                  <a:srgbClr val="FF0000"/>
                </a:solidFill>
              </a:rPr>
              <a:t>find(X,[X|Y]):-!.</a:t>
            </a:r>
          </a:p>
          <a:p>
            <a:pPr lvl="1"/>
            <a:r>
              <a:rPr lang="en-US" dirty="0">
                <a:solidFill>
                  <a:srgbClr val="FF0000"/>
                </a:solidFill>
              </a:rPr>
              <a:t>find(X,[Z|Y]):-not(X=Z),find(X,Y).</a:t>
            </a:r>
          </a:p>
          <a:p>
            <a:r>
              <a:rPr lang="en-US" dirty="0"/>
              <a:t>Count the element of a list:</a:t>
            </a:r>
          </a:p>
          <a:p>
            <a:pPr lvl="1"/>
            <a:r>
              <a:rPr lang="en-US" dirty="0">
                <a:solidFill>
                  <a:srgbClr val="FF0000"/>
                </a:solidFill>
              </a:rPr>
              <a:t>count(0,[]):-!.</a:t>
            </a:r>
          </a:p>
          <a:p>
            <a:pPr lvl="1"/>
            <a:r>
              <a:rPr lang="en-US" dirty="0">
                <a:solidFill>
                  <a:srgbClr val="FF0000"/>
                </a:solidFill>
              </a:rPr>
              <a:t>count(W,[X|Y]):-count(Z,Y), W is X+Z.</a:t>
            </a:r>
          </a:p>
          <a:p>
            <a:r>
              <a:rPr lang="en-US" dirty="0"/>
              <a:t>Delete element from list:</a:t>
            </a:r>
          </a:p>
          <a:p>
            <a:pPr lvl="1"/>
            <a:r>
              <a:rPr lang="en-US" dirty="0">
                <a:solidFill>
                  <a:srgbClr val="FF0000"/>
                </a:solidFill>
              </a:rPr>
              <a:t>delete(X,[],[]):-!.</a:t>
            </a:r>
          </a:p>
          <a:p>
            <a:pPr lvl="1"/>
            <a:r>
              <a:rPr lang="en-US" dirty="0">
                <a:solidFill>
                  <a:srgbClr val="FF0000"/>
                </a:solidFill>
              </a:rPr>
              <a:t>delete(X,[X|Y],Z):-delete(X,Y,Z),!.</a:t>
            </a:r>
          </a:p>
          <a:p>
            <a:pPr lvl="1"/>
            <a:r>
              <a:rPr lang="en-US" dirty="0">
                <a:solidFill>
                  <a:srgbClr val="FF0000"/>
                </a:solidFill>
              </a:rPr>
              <a:t>delete(X,[Y|Z],[Y|W1]):- not(X=Y),delete(X,Z,W1).</a:t>
            </a:r>
          </a:p>
          <a:p>
            <a:endParaRPr lang="en-US" dirty="0"/>
          </a:p>
        </p:txBody>
      </p:sp>
      <p:sp>
        <p:nvSpPr>
          <p:cNvPr id="4" name="Slide Number Placeholder 3">
            <a:extLst>
              <a:ext uri="{FF2B5EF4-FFF2-40B4-BE49-F238E27FC236}">
                <a16:creationId xmlns:a16="http://schemas.microsoft.com/office/drawing/2014/main" id="{992BACA8-D7AA-42F0-A0CA-D614A8F83954}"/>
              </a:ext>
            </a:extLst>
          </p:cNvPr>
          <p:cNvSpPr>
            <a:spLocks noGrp="1"/>
          </p:cNvSpPr>
          <p:nvPr>
            <p:ph type="sldNum" sz="quarter" idx="12"/>
          </p:nvPr>
        </p:nvSpPr>
        <p:spPr/>
        <p:txBody>
          <a:bodyPr/>
          <a:lstStyle/>
          <a:p>
            <a:fld id="{69E57DC2-970A-4B3E-BB1C-7A09969E49DF}" type="slidenum">
              <a:rPr lang="en-US" smtClean="0"/>
              <a:t>23</a:t>
            </a:fld>
            <a:endParaRPr lang="en-US" dirty="0"/>
          </a:p>
        </p:txBody>
      </p:sp>
    </p:spTree>
    <p:extLst>
      <p:ext uri="{BB962C8B-B14F-4D97-AF65-F5344CB8AC3E}">
        <p14:creationId xmlns:p14="http://schemas.microsoft.com/office/powerpoint/2010/main" val="375783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ADC07-4934-47C8-A47D-4978BF133095}"/>
              </a:ext>
            </a:extLst>
          </p:cNvPr>
          <p:cNvSpPr>
            <a:spLocks noGrp="1"/>
          </p:cNvSpPr>
          <p:nvPr>
            <p:ph type="title"/>
          </p:nvPr>
        </p:nvSpPr>
        <p:spPr/>
        <p:txBody>
          <a:bodyPr/>
          <a:lstStyle/>
          <a:p>
            <a:r>
              <a:rPr lang="en-US" dirty="0"/>
              <a:t>Note</a:t>
            </a:r>
          </a:p>
        </p:txBody>
      </p:sp>
      <p:sp>
        <p:nvSpPr>
          <p:cNvPr id="3" name="Content Placeholder 2">
            <a:extLst>
              <a:ext uri="{FF2B5EF4-FFF2-40B4-BE49-F238E27FC236}">
                <a16:creationId xmlns:a16="http://schemas.microsoft.com/office/drawing/2014/main" id="{E8D7FF47-D837-4D9D-A4B9-D7117BFFE6FA}"/>
              </a:ext>
            </a:extLst>
          </p:cNvPr>
          <p:cNvSpPr>
            <a:spLocks noGrp="1"/>
          </p:cNvSpPr>
          <p:nvPr>
            <p:ph idx="1"/>
          </p:nvPr>
        </p:nvSpPr>
        <p:spPr/>
        <p:txBody>
          <a:bodyPr>
            <a:normAutofit/>
          </a:bodyPr>
          <a:lstStyle/>
          <a:p>
            <a:r>
              <a:rPr lang="en-US" dirty="0"/>
              <a:t>Rule:</a:t>
            </a:r>
          </a:p>
          <a:p>
            <a:pPr lvl="1"/>
            <a:r>
              <a:rPr lang="en-US" dirty="0"/>
              <a:t>x(0,[]).</a:t>
            </a:r>
          </a:p>
          <a:p>
            <a:pPr lvl="1"/>
            <a:r>
              <a:rPr lang="en-US" dirty="0"/>
              <a:t>x(N,[N|L]):- x(N-2,L).</a:t>
            </a:r>
          </a:p>
          <a:p>
            <a:endParaRPr lang="en-US" dirty="0"/>
          </a:p>
          <a:p>
            <a:r>
              <a:rPr lang="en-US" dirty="0">
                <a:solidFill>
                  <a:srgbClr val="FF0000"/>
                </a:solidFill>
              </a:rPr>
              <a:t>Need a stop condition!!!</a:t>
            </a:r>
          </a:p>
        </p:txBody>
      </p:sp>
      <p:sp>
        <p:nvSpPr>
          <p:cNvPr id="4" name="Slide Number Placeholder 3">
            <a:extLst>
              <a:ext uri="{FF2B5EF4-FFF2-40B4-BE49-F238E27FC236}">
                <a16:creationId xmlns:a16="http://schemas.microsoft.com/office/drawing/2014/main" id="{CDEE617C-4CD5-4A18-8DA5-0DCB42448C49}"/>
              </a:ext>
            </a:extLst>
          </p:cNvPr>
          <p:cNvSpPr>
            <a:spLocks noGrp="1"/>
          </p:cNvSpPr>
          <p:nvPr>
            <p:ph type="sldNum" sz="quarter" idx="12"/>
          </p:nvPr>
        </p:nvSpPr>
        <p:spPr/>
        <p:txBody>
          <a:bodyPr/>
          <a:lstStyle/>
          <a:p>
            <a:fld id="{69E57DC2-970A-4B3E-BB1C-7A09969E49DF}" type="slidenum">
              <a:rPr lang="en-US" smtClean="0"/>
              <a:t>24</a:t>
            </a:fld>
            <a:endParaRPr lang="en-US" dirty="0"/>
          </a:p>
        </p:txBody>
      </p:sp>
    </p:spTree>
    <p:extLst>
      <p:ext uri="{BB962C8B-B14F-4D97-AF65-F5344CB8AC3E}">
        <p14:creationId xmlns:p14="http://schemas.microsoft.com/office/powerpoint/2010/main" val="184915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CD78-47E8-4100-B680-31E53BB46B6E}"/>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8613D629-1D6E-4091-AFAE-5AF9AC119DFB}"/>
              </a:ext>
            </a:extLst>
          </p:cNvPr>
          <p:cNvSpPr>
            <a:spLocks noGrp="1"/>
          </p:cNvSpPr>
          <p:nvPr>
            <p:ph idx="1"/>
          </p:nvPr>
        </p:nvSpPr>
        <p:spPr/>
        <p:txBody>
          <a:bodyPr>
            <a:normAutofit/>
          </a:bodyPr>
          <a:lstStyle/>
          <a:p>
            <a:r>
              <a:rPr lang="en-US" dirty="0"/>
              <a:t>What is a fact?</a:t>
            </a:r>
          </a:p>
          <a:p>
            <a:pPr marL="987552" lvl="1" indent="-457200">
              <a:buFont typeface="+mj-lt"/>
              <a:buAutoNum type="alphaUcPeriod"/>
            </a:pPr>
            <a:r>
              <a:rPr lang="en-US" dirty="0"/>
              <a:t>A term followed by a period.</a:t>
            </a:r>
          </a:p>
          <a:p>
            <a:pPr marL="987552" lvl="1" indent="-457200">
              <a:buFont typeface="+mj-lt"/>
              <a:buAutoNum type="alphaUcPeriod"/>
            </a:pPr>
            <a:r>
              <a:rPr lang="en-US" dirty="0"/>
              <a:t>A term.</a:t>
            </a:r>
          </a:p>
          <a:p>
            <a:pPr marL="987552" lvl="1" indent="-457200">
              <a:buFont typeface="+mj-lt"/>
              <a:buAutoNum type="alphaUcPeriod"/>
            </a:pPr>
            <a:r>
              <a:rPr lang="en-US" dirty="0"/>
              <a:t>A structure followed by a period.</a:t>
            </a:r>
          </a:p>
        </p:txBody>
      </p:sp>
      <p:sp>
        <p:nvSpPr>
          <p:cNvPr id="4" name="Slide Number Placeholder 3">
            <a:extLst>
              <a:ext uri="{FF2B5EF4-FFF2-40B4-BE49-F238E27FC236}">
                <a16:creationId xmlns:a16="http://schemas.microsoft.com/office/drawing/2014/main" id="{9E7970E6-EBBD-4AEA-BF1D-2049772D69A5}"/>
              </a:ext>
            </a:extLst>
          </p:cNvPr>
          <p:cNvSpPr>
            <a:spLocks noGrp="1"/>
          </p:cNvSpPr>
          <p:nvPr>
            <p:ph type="sldNum" sz="quarter" idx="12"/>
          </p:nvPr>
        </p:nvSpPr>
        <p:spPr/>
        <p:txBody>
          <a:bodyPr/>
          <a:lstStyle/>
          <a:p>
            <a:fld id="{69E57DC2-970A-4B3E-BB1C-7A09969E49DF}" type="slidenum">
              <a:rPr lang="en-US" smtClean="0"/>
              <a:t>25</a:t>
            </a:fld>
            <a:endParaRPr lang="en-US" dirty="0"/>
          </a:p>
        </p:txBody>
      </p:sp>
    </p:spTree>
    <p:extLst>
      <p:ext uri="{BB962C8B-B14F-4D97-AF65-F5344CB8AC3E}">
        <p14:creationId xmlns:p14="http://schemas.microsoft.com/office/powerpoint/2010/main" val="354747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CD78-47E8-4100-B680-31E53BB46B6E}"/>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8613D629-1D6E-4091-AFAE-5AF9AC119DFB}"/>
              </a:ext>
            </a:extLst>
          </p:cNvPr>
          <p:cNvSpPr>
            <a:spLocks noGrp="1"/>
          </p:cNvSpPr>
          <p:nvPr>
            <p:ph idx="1"/>
          </p:nvPr>
        </p:nvSpPr>
        <p:spPr/>
        <p:txBody>
          <a:bodyPr>
            <a:normAutofit/>
          </a:bodyPr>
          <a:lstStyle/>
          <a:p>
            <a:r>
              <a:rPr lang="en-US" dirty="0"/>
              <a:t>What is a fact?</a:t>
            </a:r>
          </a:p>
          <a:p>
            <a:pPr marL="987552" lvl="1" indent="-457200">
              <a:buFont typeface="+mj-lt"/>
              <a:buAutoNum type="alphaUcPeriod"/>
            </a:pPr>
            <a:r>
              <a:rPr lang="en-US" dirty="0">
                <a:solidFill>
                  <a:srgbClr val="FF0000"/>
                </a:solidFill>
              </a:rPr>
              <a:t>A term followed by a period.</a:t>
            </a:r>
          </a:p>
          <a:p>
            <a:pPr marL="987552" lvl="1" indent="-457200">
              <a:buFont typeface="+mj-lt"/>
              <a:buAutoNum type="alphaUcPeriod"/>
            </a:pPr>
            <a:r>
              <a:rPr lang="en-US" dirty="0"/>
              <a:t>A term.</a:t>
            </a:r>
          </a:p>
          <a:p>
            <a:pPr marL="987552" lvl="1" indent="-457200">
              <a:buFont typeface="+mj-lt"/>
              <a:buAutoNum type="alphaUcPeriod"/>
            </a:pPr>
            <a:r>
              <a:rPr lang="en-US" dirty="0"/>
              <a:t>A structure followed by a period.</a:t>
            </a:r>
          </a:p>
        </p:txBody>
      </p:sp>
      <p:sp>
        <p:nvSpPr>
          <p:cNvPr id="4" name="Slide Number Placeholder 3">
            <a:extLst>
              <a:ext uri="{FF2B5EF4-FFF2-40B4-BE49-F238E27FC236}">
                <a16:creationId xmlns:a16="http://schemas.microsoft.com/office/drawing/2014/main" id="{9E7970E6-EBBD-4AEA-BF1D-2049772D69A5}"/>
              </a:ext>
            </a:extLst>
          </p:cNvPr>
          <p:cNvSpPr>
            <a:spLocks noGrp="1"/>
          </p:cNvSpPr>
          <p:nvPr>
            <p:ph type="sldNum" sz="quarter" idx="12"/>
          </p:nvPr>
        </p:nvSpPr>
        <p:spPr/>
        <p:txBody>
          <a:bodyPr/>
          <a:lstStyle/>
          <a:p>
            <a:fld id="{69E57DC2-970A-4B3E-BB1C-7A09969E49DF}" type="slidenum">
              <a:rPr lang="en-US" smtClean="0"/>
              <a:t>26</a:t>
            </a:fld>
            <a:endParaRPr lang="en-US" dirty="0"/>
          </a:p>
        </p:txBody>
      </p:sp>
    </p:spTree>
    <p:extLst>
      <p:ext uri="{BB962C8B-B14F-4D97-AF65-F5344CB8AC3E}">
        <p14:creationId xmlns:p14="http://schemas.microsoft.com/office/powerpoint/2010/main" val="2364899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F6AC8-3C15-4A45-8072-36B318A2B23F}"/>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BECFB7E1-0BC4-4653-9850-08CE3FA8806E}"/>
              </a:ext>
            </a:extLst>
          </p:cNvPr>
          <p:cNvSpPr>
            <a:spLocks noGrp="1"/>
          </p:cNvSpPr>
          <p:nvPr>
            <p:ph idx="1"/>
          </p:nvPr>
        </p:nvSpPr>
        <p:spPr/>
        <p:txBody>
          <a:bodyPr>
            <a:normAutofit/>
          </a:bodyPr>
          <a:lstStyle/>
          <a:p>
            <a:r>
              <a:rPr lang="en-US" dirty="0"/>
              <a:t>Can the term in a fact be a variable?</a:t>
            </a:r>
          </a:p>
          <a:p>
            <a:pPr marL="987552" lvl="1" indent="-457200">
              <a:buFont typeface="+mj-lt"/>
              <a:buAutoNum type="alphaUcPeriod"/>
            </a:pPr>
            <a:r>
              <a:rPr lang="en-US" dirty="0"/>
              <a:t>Yes.</a:t>
            </a:r>
          </a:p>
          <a:p>
            <a:pPr marL="987552" lvl="1" indent="-457200">
              <a:buFont typeface="+mj-lt"/>
              <a:buAutoNum type="alphaUcPeriod"/>
            </a:pPr>
            <a:r>
              <a:rPr lang="en-US" dirty="0"/>
              <a:t>No.</a:t>
            </a:r>
          </a:p>
        </p:txBody>
      </p:sp>
      <p:sp>
        <p:nvSpPr>
          <p:cNvPr id="4" name="Slide Number Placeholder 3">
            <a:extLst>
              <a:ext uri="{FF2B5EF4-FFF2-40B4-BE49-F238E27FC236}">
                <a16:creationId xmlns:a16="http://schemas.microsoft.com/office/drawing/2014/main" id="{8C5D2FCF-A0C3-498F-B0C8-801F0F03A2DD}"/>
              </a:ext>
            </a:extLst>
          </p:cNvPr>
          <p:cNvSpPr>
            <a:spLocks noGrp="1"/>
          </p:cNvSpPr>
          <p:nvPr>
            <p:ph type="sldNum" sz="quarter" idx="12"/>
          </p:nvPr>
        </p:nvSpPr>
        <p:spPr/>
        <p:txBody>
          <a:bodyPr/>
          <a:lstStyle/>
          <a:p>
            <a:fld id="{69E57DC2-970A-4B3E-BB1C-7A09969E49DF}" type="slidenum">
              <a:rPr lang="en-US" smtClean="0"/>
              <a:t>27</a:t>
            </a:fld>
            <a:endParaRPr lang="en-US" dirty="0"/>
          </a:p>
        </p:txBody>
      </p:sp>
    </p:spTree>
    <p:extLst>
      <p:ext uri="{BB962C8B-B14F-4D97-AF65-F5344CB8AC3E}">
        <p14:creationId xmlns:p14="http://schemas.microsoft.com/office/powerpoint/2010/main" val="164703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F6AC8-3C15-4A45-8072-36B318A2B23F}"/>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BECFB7E1-0BC4-4653-9850-08CE3FA8806E}"/>
              </a:ext>
            </a:extLst>
          </p:cNvPr>
          <p:cNvSpPr>
            <a:spLocks noGrp="1"/>
          </p:cNvSpPr>
          <p:nvPr>
            <p:ph idx="1"/>
          </p:nvPr>
        </p:nvSpPr>
        <p:spPr/>
        <p:txBody>
          <a:bodyPr>
            <a:normAutofit/>
          </a:bodyPr>
          <a:lstStyle/>
          <a:p>
            <a:r>
              <a:rPr lang="en-US" dirty="0"/>
              <a:t>Can the term in a fact be a variable?</a:t>
            </a:r>
          </a:p>
          <a:p>
            <a:pPr marL="987552" lvl="1" indent="-457200">
              <a:buFont typeface="+mj-lt"/>
              <a:buAutoNum type="alphaUcPeriod"/>
            </a:pPr>
            <a:r>
              <a:rPr lang="en-US" dirty="0"/>
              <a:t>Yes.</a:t>
            </a:r>
          </a:p>
          <a:p>
            <a:pPr marL="987552" lvl="1" indent="-457200">
              <a:buFont typeface="+mj-lt"/>
              <a:buAutoNum type="alphaUcPeriod"/>
            </a:pPr>
            <a:r>
              <a:rPr lang="en-US" dirty="0">
                <a:solidFill>
                  <a:srgbClr val="FF0000"/>
                </a:solidFill>
              </a:rPr>
              <a:t>No.</a:t>
            </a:r>
          </a:p>
        </p:txBody>
      </p:sp>
      <p:sp>
        <p:nvSpPr>
          <p:cNvPr id="4" name="Slide Number Placeholder 3">
            <a:extLst>
              <a:ext uri="{FF2B5EF4-FFF2-40B4-BE49-F238E27FC236}">
                <a16:creationId xmlns:a16="http://schemas.microsoft.com/office/drawing/2014/main" id="{8C5D2FCF-A0C3-498F-B0C8-801F0F03A2DD}"/>
              </a:ext>
            </a:extLst>
          </p:cNvPr>
          <p:cNvSpPr>
            <a:spLocks noGrp="1"/>
          </p:cNvSpPr>
          <p:nvPr>
            <p:ph type="sldNum" sz="quarter" idx="12"/>
          </p:nvPr>
        </p:nvSpPr>
        <p:spPr/>
        <p:txBody>
          <a:bodyPr/>
          <a:lstStyle/>
          <a:p>
            <a:fld id="{69E57DC2-970A-4B3E-BB1C-7A09969E49DF}" type="slidenum">
              <a:rPr lang="en-US" smtClean="0"/>
              <a:t>28</a:t>
            </a:fld>
            <a:endParaRPr lang="en-US" dirty="0"/>
          </a:p>
        </p:txBody>
      </p:sp>
    </p:spTree>
    <p:extLst>
      <p:ext uri="{BB962C8B-B14F-4D97-AF65-F5344CB8AC3E}">
        <p14:creationId xmlns:p14="http://schemas.microsoft.com/office/powerpoint/2010/main" val="3999567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E50D1-39FA-411D-927D-3C8C08CE361B}"/>
              </a:ext>
            </a:extLst>
          </p:cNvPr>
          <p:cNvSpPr>
            <a:spLocks noGrp="1"/>
          </p:cNvSpPr>
          <p:nvPr>
            <p:ph type="title"/>
          </p:nvPr>
        </p:nvSpPr>
        <p:spPr/>
        <p:txBody>
          <a:bodyPr/>
          <a:lstStyle/>
          <a:p>
            <a:r>
              <a:rPr lang="en-US" dirty="0"/>
              <a:t>Question 3</a:t>
            </a:r>
          </a:p>
        </p:txBody>
      </p:sp>
      <p:sp>
        <p:nvSpPr>
          <p:cNvPr id="3" name="Content Placeholder 2">
            <a:extLst>
              <a:ext uri="{FF2B5EF4-FFF2-40B4-BE49-F238E27FC236}">
                <a16:creationId xmlns:a16="http://schemas.microsoft.com/office/drawing/2014/main" id="{5273A83D-6781-4876-9580-2CF9A32253FB}"/>
              </a:ext>
            </a:extLst>
          </p:cNvPr>
          <p:cNvSpPr>
            <a:spLocks noGrp="1"/>
          </p:cNvSpPr>
          <p:nvPr>
            <p:ph idx="1"/>
          </p:nvPr>
        </p:nvSpPr>
        <p:spPr/>
        <p:txBody>
          <a:bodyPr>
            <a:normAutofit/>
          </a:bodyPr>
          <a:lstStyle/>
          <a:p>
            <a:r>
              <a:rPr lang="en-US" dirty="0"/>
              <a:t>Which of the following is not a query? (I.e., which of the following does not conform to the syntax of queries?)</a:t>
            </a:r>
          </a:p>
          <a:p>
            <a:pPr marL="987552" lvl="1" indent="-457200">
              <a:buFont typeface="+mj-lt"/>
              <a:buAutoNum type="alphaUcPeriod"/>
            </a:pPr>
            <a:r>
              <a:rPr lang="en-US" dirty="0"/>
              <a:t>?- student(Lisa, 5).</a:t>
            </a:r>
          </a:p>
          <a:p>
            <a:pPr marL="987552" lvl="1" indent="-457200">
              <a:buFont typeface="+mj-lt"/>
              <a:buAutoNum type="alphaUcPeriod"/>
            </a:pPr>
            <a:r>
              <a:rPr lang="en-US" dirty="0"/>
              <a:t>?- student(Lisa, X), student(Abraham, X).</a:t>
            </a:r>
          </a:p>
          <a:p>
            <a:pPr marL="987552" lvl="1" indent="-457200">
              <a:buFont typeface="+mj-lt"/>
              <a:buAutoNum type="alphaUcPeriod"/>
            </a:pPr>
            <a:r>
              <a:rPr lang="en-US" dirty="0"/>
              <a:t>?- student(Abraham, X)</a:t>
            </a:r>
          </a:p>
        </p:txBody>
      </p:sp>
      <p:sp>
        <p:nvSpPr>
          <p:cNvPr id="4" name="Slide Number Placeholder 3">
            <a:extLst>
              <a:ext uri="{FF2B5EF4-FFF2-40B4-BE49-F238E27FC236}">
                <a16:creationId xmlns:a16="http://schemas.microsoft.com/office/drawing/2014/main" id="{CAD62819-8444-4BE2-BCC4-AFF9A5B57111}"/>
              </a:ext>
            </a:extLst>
          </p:cNvPr>
          <p:cNvSpPr>
            <a:spLocks noGrp="1"/>
          </p:cNvSpPr>
          <p:nvPr>
            <p:ph type="sldNum" sz="quarter" idx="12"/>
          </p:nvPr>
        </p:nvSpPr>
        <p:spPr/>
        <p:txBody>
          <a:bodyPr/>
          <a:lstStyle/>
          <a:p>
            <a:fld id="{69E57DC2-970A-4B3E-BB1C-7A09969E49DF}" type="slidenum">
              <a:rPr lang="en-US" smtClean="0"/>
              <a:t>29</a:t>
            </a:fld>
            <a:endParaRPr lang="en-US" dirty="0"/>
          </a:p>
        </p:txBody>
      </p:sp>
    </p:spTree>
    <p:extLst>
      <p:ext uri="{BB962C8B-B14F-4D97-AF65-F5344CB8AC3E}">
        <p14:creationId xmlns:p14="http://schemas.microsoft.com/office/powerpoint/2010/main" val="390878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69C1F-2631-4BF9-B586-3A4A33FD16AB}"/>
              </a:ext>
            </a:extLst>
          </p:cNvPr>
          <p:cNvSpPr>
            <a:spLocks noGrp="1"/>
          </p:cNvSpPr>
          <p:nvPr>
            <p:ph type="title"/>
          </p:nvPr>
        </p:nvSpPr>
        <p:spPr/>
        <p:txBody>
          <a:bodyPr/>
          <a:lstStyle/>
          <a:p>
            <a:r>
              <a:rPr lang="en-US" dirty="0"/>
              <a:t>Overview</a:t>
            </a:r>
          </a:p>
        </p:txBody>
      </p:sp>
      <p:sp>
        <p:nvSpPr>
          <p:cNvPr id="3" name="Text Placeholder 2">
            <a:extLst>
              <a:ext uri="{FF2B5EF4-FFF2-40B4-BE49-F238E27FC236}">
                <a16:creationId xmlns:a16="http://schemas.microsoft.com/office/drawing/2014/main" id="{1BF0AA6F-59FC-45E2-8511-C6A5F9A024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53CBDC-8270-4DEA-8296-BE8D078F8CE9}"/>
              </a:ext>
            </a:extLst>
          </p:cNvPr>
          <p:cNvSpPr>
            <a:spLocks noGrp="1"/>
          </p:cNvSpPr>
          <p:nvPr>
            <p:ph type="sldNum" sz="quarter" idx="12"/>
          </p:nvPr>
        </p:nvSpPr>
        <p:spPr/>
        <p:txBody>
          <a:bodyPr/>
          <a:lstStyle/>
          <a:p>
            <a:fld id="{69E57DC2-970A-4B3E-BB1C-7A09969E49DF}" type="slidenum">
              <a:rPr lang="en-US" smtClean="0"/>
              <a:pPr/>
              <a:t>3</a:t>
            </a:fld>
            <a:endParaRPr lang="en-US" dirty="0"/>
          </a:p>
        </p:txBody>
      </p:sp>
    </p:spTree>
    <p:extLst>
      <p:ext uri="{BB962C8B-B14F-4D97-AF65-F5344CB8AC3E}">
        <p14:creationId xmlns:p14="http://schemas.microsoft.com/office/powerpoint/2010/main" val="727494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E50D1-39FA-411D-927D-3C8C08CE361B}"/>
              </a:ext>
            </a:extLst>
          </p:cNvPr>
          <p:cNvSpPr>
            <a:spLocks noGrp="1"/>
          </p:cNvSpPr>
          <p:nvPr>
            <p:ph type="title"/>
          </p:nvPr>
        </p:nvSpPr>
        <p:spPr/>
        <p:txBody>
          <a:bodyPr/>
          <a:lstStyle/>
          <a:p>
            <a:r>
              <a:rPr lang="en-US" dirty="0"/>
              <a:t>Question 3</a:t>
            </a:r>
          </a:p>
        </p:txBody>
      </p:sp>
      <p:sp>
        <p:nvSpPr>
          <p:cNvPr id="3" name="Content Placeholder 2">
            <a:extLst>
              <a:ext uri="{FF2B5EF4-FFF2-40B4-BE49-F238E27FC236}">
                <a16:creationId xmlns:a16="http://schemas.microsoft.com/office/drawing/2014/main" id="{5273A83D-6781-4876-9580-2CF9A32253FB}"/>
              </a:ext>
            </a:extLst>
          </p:cNvPr>
          <p:cNvSpPr>
            <a:spLocks noGrp="1"/>
          </p:cNvSpPr>
          <p:nvPr>
            <p:ph idx="1"/>
          </p:nvPr>
        </p:nvSpPr>
        <p:spPr/>
        <p:txBody>
          <a:bodyPr>
            <a:normAutofit/>
          </a:bodyPr>
          <a:lstStyle/>
          <a:p>
            <a:r>
              <a:rPr lang="en-US" dirty="0"/>
              <a:t>Which of the following is not a query? (I.e., which of the following does not conform to the syntax of queries?)</a:t>
            </a:r>
          </a:p>
          <a:p>
            <a:pPr marL="987552" lvl="1" indent="-457200">
              <a:buFont typeface="+mj-lt"/>
              <a:buAutoNum type="alphaUcPeriod"/>
            </a:pPr>
            <a:r>
              <a:rPr lang="en-US" dirty="0"/>
              <a:t>?- student(Lisa, 5).</a:t>
            </a:r>
          </a:p>
          <a:p>
            <a:pPr marL="987552" lvl="1" indent="-457200">
              <a:buFont typeface="+mj-lt"/>
              <a:buAutoNum type="alphaUcPeriod"/>
            </a:pPr>
            <a:r>
              <a:rPr lang="en-US" dirty="0"/>
              <a:t>?- student(Lisa, X), student(Abraham, X).</a:t>
            </a:r>
          </a:p>
          <a:p>
            <a:pPr marL="987552" lvl="1" indent="-457200">
              <a:buFont typeface="+mj-lt"/>
              <a:buAutoNum type="alphaUcPeriod"/>
            </a:pPr>
            <a:r>
              <a:rPr lang="en-US" dirty="0">
                <a:solidFill>
                  <a:srgbClr val="FF0000"/>
                </a:solidFill>
              </a:rPr>
              <a:t>?- student(Abraham, X)</a:t>
            </a:r>
          </a:p>
        </p:txBody>
      </p:sp>
      <p:sp>
        <p:nvSpPr>
          <p:cNvPr id="4" name="Slide Number Placeholder 3">
            <a:extLst>
              <a:ext uri="{FF2B5EF4-FFF2-40B4-BE49-F238E27FC236}">
                <a16:creationId xmlns:a16="http://schemas.microsoft.com/office/drawing/2014/main" id="{CAD62819-8444-4BE2-BCC4-AFF9A5B57111}"/>
              </a:ext>
            </a:extLst>
          </p:cNvPr>
          <p:cNvSpPr>
            <a:spLocks noGrp="1"/>
          </p:cNvSpPr>
          <p:nvPr>
            <p:ph type="sldNum" sz="quarter" idx="12"/>
          </p:nvPr>
        </p:nvSpPr>
        <p:spPr/>
        <p:txBody>
          <a:bodyPr/>
          <a:lstStyle/>
          <a:p>
            <a:fld id="{69E57DC2-970A-4B3E-BB1C-7A09969E49DF}" type="slidenum">
              <a:rPr lang="en-US" smtClean="0"/>
              <a:t>30</a:t>
            </a:fld>
            <a:endParaRPr lang="en-US" dirty="0"/>
          </a:p>
        </p:txBody>
      </p:sp>
    </p:spTree>
    <p:extLst>
      <p:ext uri="{BB962C8B-B14F-4D97-AF65-F5344CB8AC3E}">
        <p14:creationId xmlns:p14="http://schemas.microsoft.com/office/powerpoint/2010/main" val="2905535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98BB3-A272-4ECD-9A9A-19FC9A2EDEE6}"/>
              </a:ext>
            </a:extLst>
          </p:cNvPr>
          <p:cNvSpPr>
            <a:spLocks noGrp="1"/>
          </p:cNvSpPr>
          <p:nvPr>
            <p:ph type="title"/>
          </p:nvPr>
        </p:nvSpPr>
        <p:spPr/>
        <p:txBody>
          <a:bodyPr/>
          <a:lstStyle/>
          <a:p>
            <a:r>
              <a:rPr lang="en-US" dirty="0"/>
              <a:t>Question 4</a:t>
            </a:r>
          </a:p>
        </p:txBody>
      </p:sp>
      <p:sp>
        <p:nvSpPr>
          <p:cNvPr id="3" name="Content Placeholder 2">
            <a:extLst>
              <a:ext uri="{FF2B5EF4-FFF2-40B4-BE49-F238E27FC236}">
                <a16:creationId xmlns:a16="http://schemas.microsoft.com/office/drawing/2014/main" id="{65733090-A203-40F6-AF66-179845E25F93}"/>
              </a:ext>
            </a:extLst>
          </p:cNvPr>
          <p:cNvSpPr>
            <a:spLocks noGrp="1"/>
          </p:cNvSpPr>
          <p:nvPr>
            <p:ph idx="1"/>
          </p:nvPr>
        </p:nvSpPr>
        <p:spPr/>
        <p:txBody>
          <a:bodyPr>
            <a:normAutofit/>
          </a:bodyPr>
          <a:lstStyle/>
          <a:p>
            <a:r>
              <a:rPr lang="en-US" dirty="0"/>
              <a:t>Can a query be made up of more than one </a:t>
            </a:r>
            <a:r>
              <a:rPr lang="en-US" dirty="0" err="1"/>
              <a:t>subgoal</a:t>
            </a:r>
            <a:r>
              <a:rPr lang="en-US" dirty="0"/>
              <a:t>?</a:t>
            </a:r>
          </a:p>
          <a:p>
            <a:pPr marL="987552" lvl="1" indent="-457200">
              <a:buFont typeface="+mj-lt"/>
              <a:buAutoNum type="alphaUcPeriod"/>
            </a:pPr>
            <a:r>
              <a:rPr lang="en-US" dirty="0"/>
              <a:t>Yes.</a:t>
            </a:r>
          </a:p>
          <a:p>
            <a:pPr marL="987552" lvl="1" indent="-457200">
              <a:buFont typeface="+mj-lt"/>
              <a:buAutoNum type="alphaUcPeriod"/>
            </a:pPr>
            <a:r>
              <a:rPr lang="en-US" dirty="0"/>
              <a:t>No.</a:t>
            </a:r>
          </a:p>
        </p:txBody>
      </p:sp>
      <p:sp>
        <p:nvSpPr>
          <p:cNvPr id="4" name="Slide Number Placeholder 3">
            <a:extLst>
              <a:ext uri="{FF2B5EF4-FFF2-40B4-BE49-F238E27FC236}">
                <a16:creationId xmlns:a16="http://schemas.microsoft.com/office/drawing/2014/main" id="{0235D5D9-A6F2-4543-86A0-39CB9AA6ED0E}"/>
              </a:ext>
            </a:extLst>
          </p:cNvPr>
          <p:cNvSpPr>
            <a:spLocks noGrp="1"/>
          </p:cNvSpPr>
          <p:nvPr>
            <p:ph type="sldNum" sz="quarter" idx="12"/>
          </p:nvPr>
        </p:nvSpPr>
        <p:spPr/>
        <p:txBody>
          <a:bodyPr/>
          <a:lstStyle/>
          <a:p>
            <a:fld id="{69E57DC2-970A-4B3E-BB1C-7A09969E49DF}" type="slidenum">
              <a:rPr lang="en-US" smtClean="0"/>
              <a:t>31</a:t>
            </a:fld>
            <a:endParaRPr lang="en-US" dirty="0"/>
          </a:p>
        </p:txBody>
      </p:sp>
    </p:spTree>
    <p:extLst>
      <p:ext uri="{BB962C8B-B14F-4D97-AF65-F5344CB8AC3E}">
        <p14:creationId xmlns:p14="http://schemas.microsoft.com/office/powerpoint/2010/main" val="2861506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98BB3-A272-4ECD-9A9A-19FC9A2EDEE6}"/>
              </a:ext>
            </a:extLst>
          </p:cNvPr>
          <p:cNvSpPr>
            <a:spLocks noGrp="1"/>
          </p:cNvSpPr>
          <p:nvPr>
            <p:ph type="title"/>
          </p:nvPr>
        </p:nvSpPr>
        <p:spPr/>
        <p:txBody>
          <a:bodyPr/>
          <a:lstStyle/>
          <a:p>
            <a:r>
              <a:rPr lang="en-US" dirty="0"/>
              <a:t>Question 4</a:t>
            </a:r>
          </a:p>
        </p:txBody>
      </p:sp>
      <p:sp>
        <p:nvSpPr>
          <p:cNvPr id="3" name="Content Placeholder 2">
            <a:extLst>
              <a:ext uri="{FF2B5EF4-FFF2-40B4-BE49-F238E27FC236}">
                <a16:creationId xmlns:a16="http://schemas.microsoft.com/office/drawing/2014/main" id="{65733090-A203-40F6-AF66-179845E25F93}"/>
              </a:ext>
            </a:extLst>
          </p:cNvPr>
          <p:cNvSpPr>
            <a:spLocks noGrp="1"/>
          </p:cNvSpPr>
          <p:nvPr>
            <p:ph idx="1"/>
          </p:nvPr>
        </p:nvSpPr>
        <p:spPr/>
        <p:txBody>
          <a:bodyPr>
            <a:normAutofit/>
          </a:bodyPr>
          <a:lstStyle/>
          <a:p>
            <a:r>
              <a:rPr lang="en-US" dirty="0"/>
              <a:t>Can a query be made up of more than one </a:t>
            </a:r>
            <a:r>
              <a:rPr lang="en-US" dirty="0" err="1"/>
              <a:t>subgoal</a:t>
            </a:r>
            <a:r>
              <a:rPr lang="en-US" dirty="0"/>
              <a:t>?</a:t>
            </a:r>
          </a:p>
          <a:p>
            <a:pPr marL="987552" lvl="1" indent="-457200">
              <a:buFont typeface="+mj-lt"/>
              <a:buAutoNum type="alphaUcPeriod"/>
            </a:pPr>
            <a:r>
              <a:rPr lang="en-US" dirty="0">
                <a:solidFill>
                  <a:srgbClr val="FF0000"/>
                </a:solidFill>
              </a:rPr>
              <a:t>Yes.</a:t>
            </a:r>
          </a:p>
          <a:p>
            <a:pPr marL="987552" lvl="1" indent="-457200">
              <a:buFont typeface="+mj-lt"/>
              <a:buAutoNum type="alphaUcPeriod"/>
            </a:pPr>
            <a:r>
              <a:rPr lang="en-US" dirty="0"/>
              <a:t>No.</a:t>
            </a:r>
          </a:p>
        </p:txBody>
      </p:sp>
      <p:sp>
        <p:nvSpPr>
          <p:cNvPr id="4" name="Slide Number Placeholder 3">
            <a:extLst>
              <a:ext uri="{FF2B5EF4-FFF2-40B4-BE49-F238E27FC236}">
                <a16:creationId xmlns:a16="http://schemas.microsoft.com/office/drawing/2014/main" id="{0235D5D9-A6F2-4543-86A0-39CB9AA6ED0E}"/>
              </a:ext>
            </a:extLst>
          </p:cNvPr>
          <p:cNvSpPr>
            <a:spLocks noGrp="1"/>
          </p:cNvSpPr>
          <p:nvPr>
            <p:ph type="sldNum" sz="quarter" idx="12"/>
          </p:nvPr>
        </p:nvSpPr>
        <p:spPr/>
        <p:txBody>
          <a:bodyPr/>
          <a:lstStyle/>
          <a:p>
            <a:fld id="{69E57DC2-970A-4B3E-BB1C-7A09969E49DF}" type="slidenum">
              <a:rPr lang="en-US" smtClean="0"/>
              <a:t>32</a:t>
            </a:fld>
            <a:endParaRPr lang="en-US" dirty="0"/>
          </a:p>
        </p:txBody>
      </p:sp>
    </p:spTree>
    <p:extLst>
      <p:ext uri="{BB962C8B-B14F-4D97-AF65-F5344CB8AC3E}">
        <p14:creationId xmlns:p14="http://schemas.microsoft.com/office/powerpoint/2010/main" val="3364323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97617-BEF3-4087-B9BD-C243CA5A2B7A}"/>
              </a:ext>
            </a:extLst>
          </p:cNvPr>
          <p:cNvSpPr>
            <a:spLocks noGrp="1"/>
          </p:cNvSpPr>
          <p:nvPr>
            <p:ph type="title"/>
          </p:nvPr>
        </p:nvSpPr>
        <p:spPr/>
        <p:txBody>
          <a:bodyPr/>
          <a:lstStyle/>
          <a:p>
            <a:r>
              <a:rPr lang="en-US" dirty="0"/>
              <a:t>Question 5</a:t>
            </a:r>
          </a:p>
        </p:txBody>
      </p:sp>
      <p:sp>
        <p:nvSpPr>
          <p:cNvPr id="3" name="Content Placeholder 2">
            <a:extLst>
              <a:ext uri="{FF2B5EF4-FFF2-40B4-BE49-F238E27FC236}">
                <a16:creationId xmlns:a16="http://schemas.microsoft.com/office/drawing/2014/main" id="{F8919FAA-40E5-400B-A867-139A0092F312}"/>
              </a:ext>
            </a:extLst>
          </p:cNvPr>
          <p:cNvSpPr>
            <a:spLocks noGrp="1"/>
          </p:cNvSpPr>
          <p:nvPr>
            <p:ph idx="1"/>
          </p:nvPr>
        </p:nvSpPr>
        <p:spPr/>
        <p:txBody>
          <a:bodyPr>
            <a:normAutofit/>
          </a:bodyPr>
          <a:lstStyle/>
          <a:p>
            <a:r>
              <a:rPr lang="en-US" dirty="0"/>
              <a:t>What is a free variable?</a:t>
            </a:r>
          </a:p>
          <a:p>
            <a:pPr marL="987552" lvl="1" indent="-457200">
              <a:buFont typeface="+mj-lt"/>
              <a:buAutoNum type="alphaUcPeriod"/>
            </a:pPr>
            <a:r>
              <a:rPr lang="en-US" dirty="0"/>
              <a:t>A variable which has not been given a value.</a:t>
            </a:r>
          </a:p>
          <a:p>
            <a:pPr marL="987552" lvl="1" indent="-457200">
              <a:buFont typeface="+mj-lt"/>
              <a:buAutoNum type="alphaUcPeriod"/>
            </a:pPr>
            <a:r>
              <a:rPr lang="en-US" dirty="0"/>
              <a:t>A variable which has been given a value.</a:t>
            </a:r>
          </a:p>
        </p:txBody>
      </p:sp>
      <p:sp>
        <p:nvSpPr>
          <p:cNvPr id="4" name="Slide Number Placeholder 3">
            <a:extLst>
              <a:ext uri="{FF2B5EF4-FFF2-40B4-BE49-F238E27FC236}">
                <a16:creationId xmlns:a16="http://schemas.microsoft.com/office/drawing/2014/main" id="{71B2CA80-2400-4602-B89E-59CBE6F8D019}"/>
              </a:ext>
            </a:extLst>
          </p:cNvPr>
          <p:cNvSpPr>
            <a:spLocks noGrp="1"/>
          </p:cNvSpPr>
          <p:nvPr>
            <p:ph type="sldNum" sz="quarter" idx="12"/>
          </p:nvPr>
        </p:nvSpPr>
        <p:spPr/>
        <p:txBody>
          <a:bodyPr/>
          <a:lstStyle/>
          <a:p>
            <a:fld id="{69E57DC2-970A-4B3E-BB1C-7A09969E49DF}" type="slidenum">
              <a:rPr lang="en-US" smtClean="0"/>
              <a:t>33</a:t>
            </a:fld>
            <a:endParaRPr lang="en-US" dirty="0"/>
          </a:p>
        </p:txBody>
      </p:sp>
    </p:spTree>
    <p:extLst>
      <p:ext uri="{BB962C8B-B14F-4D97-AF65-F5344CB8AC3E}">
        <p14:creationId xmlns:p14="http://schemas.microsoft.com/office/powerpoint/2010/main" val="2213660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97617-BEF3-4087-B9BD-C243CA5A2B7A}"/>
              </a:ext>
            </a:extLst>
          </p:cNvPr>
          <p:cNvSpPr>
            <a:spLocks noGrp="1"/>
          </p:cNvSpPr>
          <p:nvPr>
            <p:ph type="title"/>
          </p:nvPr>
        </p:nvSpPr>
        <p:spPr/>
        <p:txBody>
          <a:bodyPr/>
          <a:lstStyle/>
          <a:p>
            <a:r>
              <a:rPr lang="en-US" dirty="0"/>
              <a:t>Question 5</a:t>
            </a:r>
          </a:p>
        </p:txBody>
      </p:sp>
      <p:sp>
        <p:nvSpPr>
          <p:cNvPr id="3" name="Content Placeholder 2">
            <a:extLst>
              <a:ext uri="{FF2B5EF4-FFF2-40B4-BE49-F238E27FC236}">
                <a16:creationId xmlns:a16="http://schemas.microsoft.com/office/drawing/2014/main" id="{F8919FAA-40E5-400B-A867-139A0092F312}"/>
              </a:ext>
            </a:extLst>
          </p:cNvPr>
          <p:cNvSpPr>
            <a:spLocks noGrp="1"/>
          </p:cNvSpPr>
          <p:nvPr>
            <p:ph idx="1"/>
          </p:nvPr>
        </p:nvSpPr>
        <p:spPr/>
        <p:txBody>
          <a:bodyPr>
            <a:normAutofit/>
          </a:bodyPr>
          <a:lstStyle/>
          <a:p>
            <a:r>
              <a:rPr lang="en-US" dirty="0"/>
              <a:t>What is a free variable?</a:t>
            </a:r>
          </a:p>
          <a:p>
            <a:pPr marL="987552" lvl="1" indent="-457200">
              <a:buFont typeface="+mj-lt"/>
              <a:buAutoNum type="alphaUcPeriod"/>
            </a:pPr>
            <a:r>
              <a:rPr lang="en-US" dirty="0">
                <a:solidFill>
                  <a:srgbClr val="FF0000"/>
                </a:solidFill>
              </a:rPr>
              <a:t>A variable which has not been given a value.</a:t>
            </a:r>
          </a:p>
          <a:p>
            <a:pPr marL="987552" lvl="1" indent="-457200">
              <a:buFont typeface="+mj-lt"/>
              <a:buAutoNum type="alphaUcPeriod"/>
            </a:pPr>
            <a:r>
              <a:rPr lang="en-US" dirty="0"/>
              <a:t>A variable which has been given a value.</a:t>
            </a:r>
          </a:p>
        </p:txBody>
      </p:sp>
      <p:sp>
        <p:nvSpPr>
          <p:cNvPr id="4" name="Slide Number Placeholder 3">
            <a:extLst>
              <a:ext uri="{FF2B5EF4-FFF2-40B4-BE49-F238E27FC236}">
                <a16:creationId xmlns:a16="http://schemas.microsoft.com/office/drawing/2014/main" id="{71B2CA80-2400-4602-B89E-59CBE6F8D019}"/>
              </a:ext>
            </a:extLst>
          </p:cNvPr>
          <p:cNvSpPr>
            <a:spLocks noGrp="1"/>
          </p:cNvSpPr>
          <p:nvPr>
            <p:ph type="sldNum" sz="quarter" idx="12"/>
          </p:nvPr>
        </p:nvSpPr>
        <p:spPr/>
        <p:txBody>
          <a:bodyPr/>
          <a:lstStyle/>
          <a:p>
            <a:fld id="{69E57DC2-970A-4B3E-BB1C-7A09969E49DF}" type="slidenum">
              <a:rPr lang="en-US" smtClean="0"/>
              <a:t>34</a:t>
            </a:fld>
            <a:endParaRPr lang="en-US" dirty="0"/>
          </a:p>
        </p:txBody>
      </p:sp>
    </p:spTree>
    <p:extLst>
      <p:ext uri="{BB962C8B-B14F-4D97-AF65-F5344CB8AC3E}">
        <p14:creationId xmlns:p14="http://schemas.microsoft.com/office/powerpoint/2010/main" val="3568554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A9843-18AD-4769-954B-2A56B63EF733}"/>
              </a:ext>
            </a:extLst>
          </p:cNvPr>
          <p:cNvSpPr>
            <a:spLocks noGrp="1"/>
          </p:cNvSpPr>
          <p:nvPr>
            <p:ph type="title"/>
          </p:nvPr>
        </p:nvSpPr>
        <p:spPr/>
        <p:txBody>
          <a:bodyPr/>
          <a:lstStyle/>
          <a:p>
            <a:r>
              <a:rPr lang="en-US" dirty="0"/>
              <a:t>Question 6</a:t>
            </a:r>
          </a:p>
        </p:txBody>
      </p:sp>
      <p:sp>
        <p:nvSpPr>
          <p:cNvPr id="3" name="Content Placeholder 2">
            <a:extLst>
              <a:ext uri="{FF2B5EF4-FFF2-40B4-BE49-F238E27FC236}">
                <a16:creationId xmlns:a16="http://schemas.microsoft.com/office/drawing/2014/main" id="{91824C3C-C478-4114-9F44-121B584DEF70}"/>
              </a:ext>
            </a:extLst>
          </p:cNvPr>
          <p:cNvSpPr>
            <a:spLocks noGrp="1"/>
          </p:cNvSpPr>
          <p:nvPr>
            <p:ph idx="1"/>
          </p:nvPr>
        </p:nvSpPr>
        <p:spPr/>
        <p:txBody>
          <a:bodyPr>
            <a:normAutofit/>
          </a:bodyPr>
          <a:lstStyle/>
          <a:p>
            <a:r>
              <a:rPr lang="en-US" dirty="0"/>
              <a:t>What is a bound variable?</a:t>
            </a:r>
          </a:p>
          <a:p>
            <a:pPr marL="987552" lvl="1" indent="-457200">
              <a:buFont typeface="+mj-lt"/>
              <a:buAutoNum type="alphaUcPeriod"/>
            </a:pPr>
            <a:r>
              <a:rPr lang="en-US" dirty="0"/>
              <a:t>A variable which has not been given a value.</a:t>
            </a:r>
          </a:p>
          <a:p>
            <a:pPr marL="987552" lvl="1" indent="-457200">
              <a:buFont typeface="+mj-lt"/>
              <a:buAutoNum type="alphaUcPeriod"/>
            </a:pPr>
            <a:r>
              <a:rPr lang="en-US" dirty="0"/>
              <a:t>A variable which has been given a value.</a:t>
            </a:r>
          </a:p>
        </p:txBody>
      </p:sp>
      <p:sp>
        <p:nvSpPr>
          <p:cNvPr id="4" name="Slide Number Placeholder 3">
            <a:extLst>
              <a:ext uri="{FF2B5EF4-FFF2-40B4-BE49-F238E27FC236}">
                <a16:creationId xmlns:a16="http://schemas.microsoft.com/office/drawing/2014/main" id="{42FC3FCC-6234-4021-A92C-EABFBB37C19D}"/>
              </a:ext>
            </a:extLst>
          </p:cNvPr>
          <p:cNvSpPr>
            <a:spLocks noGrp="1"/>
          </p:cNvSpPr>
          <p:nvPr>
            <p:ph type="sldNum" sz="quarter" idx="12"/>
          </p:nvPr>
        </p:nvSpPr>
        <p:spPr/>
        <p:txBody>
          <a:bodyPr/>
          <a:lstStyle/>
          <a:p>
            <a:fld id="{69E57DC2-970A-4B3E-BB1C-7A09969E49DF}" type="slidenum">
              <a:rPr lang="en-US" smtClean="0"/>
              <a:t>35</a:t>
            </a:fld>
            <a:endParaRPr lang="en-US" dirty="0"/>
          </a:p>
        </p:txBody>
      </p:sp>
    </p:spTree>
    <p:extLst>
      <p:ext uri="{BB962C8B-B14F-4D97-AF65-F5344CB8AC3E}">
        <p14:creationId xmlns:p14="http://schemas.microsoft.com/office/powerpoint/2010/main" val="2545086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A9843-18AD-4769-954B-2A56B63EF733}"/>
              </a:ext>
            </a:extLst>
          </p:cNvPr>
          <p:cNvSpPr>
            <a:spLocks noGrp="1"/>
          </p:cNvSpPr>
          <p:nvPr>
            <p:ph type="title"/>
          </p:nvPr>
        </p:nvSpPr>
        <p:spPr/>
        <p:txBody>
          <a:bodyPr/>
          <a:lstStyle/>
          <a:p>
            <a:r>
              <a:rPr lang="en-US" dirty="0"/>
              <a:t>Question 6</a:t>
            </a:r>
          </a:p>
        </p:txBody>
      </p:sp>
      <p:sp>
        <p:nvSpPr>
          <p:cNvPr id="3" name="Content Placeholder 2">
            <a:extLst>
              <a:ext uri="{FF2B5EF4-FFF2-40B4-BE49-F238E27FC236}">
                <a16:creationId xmlns:a16="http://schemas.microsoft.com/office/drawing/2014/main" id="{91824C3C-C478-4114-9F44-121B584DEF70}"/>
              </a:ext>
            </a:extLst>
          </p:cNvPr>
          <p:cNvSpPr>
            <a:spLocks noGrp="1"/>
          </p:cNvSpPr>
          <p:nvPr>
            <p:ph idx="1"/>
          </p:nvPr>
        </p:nvSpPr>
        <p:spPr/>
        <p:txBody>
          <a:bodyPr>
            <a:normAutofit/>
          </a:bodyPr>
          <a:lstStyle/>
          <a:p>
            <a:r>
              <a:rPr lang="en-US" dirty="0"/>
              <a:t>What is a bound variable?</a:t>
            </a:r>
          </a:p>
          <a:p>
            <a:pPr marL="987552" lvl="1" indent="-457200">
              <a:buFont typeface="+mj-lt"/>
              <a:buAutoNum type="alphaUcPeriod"/>
            </a:pPr>
            <a:r>
              <a:rPr lang="en-US" dirty="0"/>
              <a:t>A variable which has not been given a value.</a:t>
            </a:r>
          </a:p>
          <a:p>
            <a:pPr marL="987552" lvl="1" indent="-457200">
              <a:buFont typeface="+mj-lt"/>
              <a:buAutoNum type="alphaUcPeriod"/>
            </a:pPr>
            <a:r>
              <a:rPr lang="en-US" dirty="0">
                <a:solidFill>
                  <a:srgbClr val="FF0000"/>
                </a:solidFill>
              </a:rPr>
              <a:t>A variable which has been given a value.</a:t>
            </a:r>
          </a:p>
        </p:txBody>
      </p:sp>
      <p:sp>
        <p:nvSpPr>
          <p:cNvPr id="4" name="Slide Number Placeholder 3">
            <a:extLst>
              <a:ext uri="{FF2B5EF4-FFF2-40B4-BE49-F238E27FC236}">
                <a16:creationId xmlns:a16="http://schemas.microsoft.com/office/drawing/2014/main" id="{42FC3FCC-6234-4021-A92C-EABFBB37C19D}"/>
              </a:ext>
            </a:extLst>
          </p:cNvPr>
          <p:cNvSpPr>
            <a:spLocks noGrp="1"/>
          </p:cNvSpPr>
          <p:nvPr>
            <p:ph type="sldNum" sz="quarter" idx="12"/>
          </p:nvPr>
        </p:nvSpPr>
        <p:spPr/>
        <p:txBody>
          <a:bodyPr/>
          <a:lstStyle/>
          <a:p>
            <a:fld id="{69E57DC2-970A-4B3E-BB1C-7A09969E49DF}" type="slidenum">
              <a:rPr lang="en-US" smtClean="0"/>
              <a:t>36</a:t>
            </a:fld>
            <a:endParaRPr lang="en-US" dirty="0"/>
          </a:p>
        </p:txBody>
      </p:sp>
    </p:spTree>
    <p:extLst>
      <p:ext uri="{BB962C8B-B14F-4D97-AF65-F5344CB8AC3E}">
        <p14:creationId xmlns:p14="http://schemas.microsoft.com/office/powerpoint/2010/main" val="4276711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C7F4-6021-46E4-B2E7-C2EE9BD787A7}"/>
              </a:ext>
            </a:extLst>
          </p:cNvPr>
          <p:cNvSpPr>
            <a:spLocks noGrp="1"/>
          </p:cNvSpPr>
          <p:nvPr>
            <p:ph type="title"/>
          </p:nvPr>
        </p:nvSpPr>
        <p:spPr/>
        <p:txBody>
          <a:bodyPr/>
          <a:lstStyle/>
          <a:p>
            <a:r>
              <a:rPr lang="en-US" dirty="0"/>
              <a:t>Question 7</a:t>
            </a:r>
          </a:p>
        </p:txBody>
      </p:sp>
      <p:sp>
        <p:nvSpPr>
          <p:cNvPr id="3" name="Content Placeholder 2">
            <a:extLst>
              <a:ext uri="{FF2B5EF4-FFF2-40B4-BE49-F238E27FC236}">
                <a16:creationId xmlns:a16="http://schemas.microsoft.com/office/drawing/2014/main" id="{CED7D0D8-7F23-4612-AD4F-7BAD5BAF8F21}"/>
              </a:ext>
            </a:extLst>
          </p:cNvPr>
          <p:cNvSpPr>
            <a:spLocks noGrp="1"/>
          </p:cNvSpPr>
          <p:nvPr>
            <p:ph idx="1"/>
          </p:nvPr>
        </p:nvSpPr>
        <p:spPr/>
        <p:txBody>
          <a:bodyPr>
            <a:normAutofit/>
          </a:bodyPr>
          <a:lstStyle/>
          <a:p>
            <a:r>
              <a:rPr lang="en-US" dirty="0"/>
              <a:t>Rules:</a:t>
            </a:r>
          </a:p>
          <a:p>
            <a:pPr lvl="1"/>
            <a:r>
              <a:rPr lang="en-US" dirty="0"/>
              <a:t>check(x):- console::write(one).</a:t>
            </a:r>
          </a:p>
          <a:p>
            <a:pPr lvl="1"/>
            <a:r>
              <a:rPr lang="en-US" dirty="0"/>
              <a:t>check(x):- ! , console::write(two).</a:t>
            </a:r>
          </a:p>
          <a:p>
            <a:r>
              <a:rPr lang="en-US" dirty="0"/>
              <a:t>What is the output of this query?	check(1).</a:t>
            </a:r>
          </a:p>
          <a:p>
            <a:pPr marL="987552" lvl="1" indent="-457200">
              <a:buFont typeface="+mj-lt"/>
              <a:buAutoNum type="alphaUcPeriod"/>
            </a:pPr>
            <a:r>
              <a:rPr lang="en-US" dirty="0"/>
              <a:t>one</a:t>
            </a:r>
          </a:p>
          <a:p>
            <a:pPr marL="987552" lvl="1" indent="-457200">
              <a:buFont typeface="+mj-lt"/>
              <a:buAutoNum type="alphaUcPeriod"/>
            </a:pPr>
            <a:r>
              <a:rPr lang="en-US" dirty="0"/>
              <a:t>two</a:t>
            </a:r>
          </a:p>
          <a:p>
            <a:pPr marL="987552" lvl="1" indent="-457200">
              <a:buFont typeface="+mj-lt"/>
              <a:buAutoNum type="alphaUcPeriod"/>
            </a:pPr>
            <a:r>
              <a:rPr lang="en-US" dirty="0"/>
              <a:t>one two</a:t>
            </a:r>
          </a:p>
          <a:p>
            <a:pPr marL="987552" lvl="1" indent="-457200">
              <a:buFont typeface="+mj-lt"/>
              <a:buAutoNum type="alphaUcPeriod"/>
            </a:pPr>
            <a:r>
              <a:rPr lang="en-US" dirty="0"/>
              <a:t>else</a:t>
            </a:r>
          </a:p>
        </p:txBody>
      </p:sp>
      <p:sp>
        <p:nvSpPr>
          <p:cNvPr id="4" name="Slide Number Placeholder 3">
            <a:extLst>
              <a:ext uri="{FF2B5EF4-FFF2-40B4-BE49-F238E27FC236}">
                <a16:creationId xmlns:a16="http://schemas.microsoft.com/office/drawing/2014/main" id="{8D9E4AAA-36EF-439E-A312-9CB728612B0E}"/>
              </a:ext>
            </a:extLst>
          </p:cNvPr>
          <p:cNvSpPr>
            <a:spLocks noGrp="1"/>
          </p:cNvSpPr>
          <p:nvPr>
            <p:ph type="sldNum" sz="quarter" idx="12"/>
          </p:nvPr>
        </p:nvSpPr>
        <p:spPr/>
        <p:txBody>
          <a:bodyPr/>
          <a:lstStyle/>
          <a:p>
            <a:fld id="{69E57DC2-970A-4B3E-BB1C-7A09969E49DF}" type="slidenum">
              <a:rPr lang="en-US" smtClean="0"/>
              <a:t>37</a:t>
            </a:fld>
            <a:endParaRPr lang="en-US" dirty="0"/>
          </a:p>
        </p:txBody>
      </p:sp>
    </p:spTree>
    <p:extLst>
      <p:ext uri="{BB962C8B-B14F-4D97-AF65-F5344CB8AC3E}">
        <p14:creationId xmlns:p14="http://schemas.microsoft.com/office/powerpoint/2010/main" val="4202060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C7F4-6021-46E4-B2E7-C2EE9BD787A7}"/>
              </a:ext>
            </a:extLst>
          </p:cNvPr>
          <p:cNvSpPr>
            <a:spLocks noGrp="1"/>
          </p:cNvSpPr>
          <p:nvPr>
            <p:ph type="title"/>
          </p:nvPr>
        </p:nvSpPr>
        <p:spPr/>
        <p:txBody>
          <a:bodyPr/>
          <a:lstStyle/>
          <a:p>
            <a:r>
              <a:rPr lang="en-US" dirty="0"/>
              <a:t>Question 7</a:t>
            </a:r>
          </a:p>
        </p:txBody>
      </p:sp>
      <p:sp>
        <p:nvSpPr>
          <p:cNvPr id="3" name="Content Placeholder 2">
            <a:extLst>
              <a:ext uri="{FF2B5EF4-FFF2-40B4-BE49-F238E27FC236}">
                <a16:creationId xmlns:a16="http://schemas.microsoft.com/office/drawing/2014/main" id="{CED7D0D8-7F23-4612-AD4F-7BAD5BAF8F21}"/>
              </a:ext>
            </a:extLst>
          </p:cNvPr>
          <p:cNvSpPr>
            <a:spLocks noGrp="1"/>
          </p:cNvSpPr>
          <p:nvPr>
            <p:ph idx="1"/>
          </p:nvPr>
        </p:nvSpPr>
        <p:spPr/>
        <p:txBody>
          <a:bodyPr>
            <a:normAutofit/>
          </a:bodyPr>
          <a:lstStyle/>
          <a:p>
            <a:r>
              <a:rPr lang="en-US" dirty="0"/>
              <a:t>Rules:</a:t>
            </a:r>
          </a:p>
          <a:p>
            <a:pPr lvl="1"/>
            <a:r>
              <a:rPr lang="en-US" dirty="0"/>
              <a:t>check(x):- console::write(one).</a:t>
            </a:r>
          </a:p>
          <a:p>
            <a:pPr lvl="1"/>
            <a:r>
              <a:rPr lang="en-US" dirty="0"/>
              <a:t>check(x):- ! , console::write(two).</a:t>
            </a:r>
          </a:p>
          <a:p>
            <a:r>
              <a:rPr lang="en-US" dirty="0"/>
              <a:t>What is the output of this query?	check(1).</a:t>
            </a:r>
          </a:p>
          <a:p>
            <a:pPr marL="987552" lvl="1" indent="-457200">
              <a:buFont typeface="+mj-lt"/>
              <a:buAutoNum type="alphaUcPeriod"/>
            </a:pPr>
            <a:r>
              <a:rPr lang="en-US" dirty="0"/>
              <a:t>one</a:t>
            </a:r>
          </a:p>
          <a:p>
            <a:pPr marL="987552" lvl="1" indent="-457200">
              <a:buFont typeface="+mj-lt"/>
              <a:buAutoNum type="alphaUcPeriod"/>
            </a:pPr>
            <a:r>
              <a:rPr lang="en-US" dirty="0"/>
              <a:t>two</a:t>
            </a:r>
          </a:p>
          <a:p>
            <a:pPr marL="987552" lvl="1" indent="-457200">
              <a:buFont typeface="+mj-lt"/>
              <a:buAutoNum type="alphaUcPeriod"/>
            </a:pPr>
            <a:r>
              <a:rPr lang="en-US" dirty="0">
                <a:solidFill>
                  <a:srgbClr val="FF0000"/>
                </a:solidFill>
              </a:rPr>
              <a:t>one two</a:t>
            </a:r>
          </a:p>
          <a:p>
            <a:pPr marL="987552" lvl="1" indent="-457200">
              <a:buFont typeface="+mj-lt"/>
              <a:buAutoNum type="alphaUcPeriod"/>
            </a:pPr>
            <a:r>
              <a:rPr lang="en-US" dirty="0"/>
              <a:t>else</a:t>
            </a:r>
          </a:p>
        </p:txBody>
      </p:sp>
      <p:sp>
        <p:nvSpPr>
          <p:cNvPr id="4" name="Slide Number Placeholder 3">
            <a:extLst>
              <a:ext uri="{FF2B5EF4-FFF2-40B4-BE49-F238E27FC236}">
                <a16:creationId xmlns:a16="http://schemas.microsoft.com/office/drawing/2014/main" id="{8D9E4AAA-36EF-439E-A312-9CB728612B0E}"/>
              </a:ext>
            </a:extLst>
          </p:cNvPr>
          <p:cNvSpPr>
            <a:spLocks noGrp="1"/>
          </p:cNvSpPr>
          <p:nvPr>
            <p:ph type="sldNum" sz="quarter" idx="12"/>
          </p:nvPr>
        </p:nvSpPr>
        <p:spPr/>
        <p:txBody>
          <a:bodyPr/>
          <a:lstStyle/>
          <a:p>
            <a:fld id="{69E57DC2-970A-4B3E-BB1C-7A09969E49DF}" type="slidenum">
              <a:rPr lang="en-US" smtClean="0"/>
              <a:t>38</a:t>
            </a:fld>
            <a:endParaRPr lang="en-US" dirty="0"/>
          </a:p>
        </p:txBody>
      </p:sp>
    </p:spTree>
    <p:extLst>
      <p:ext uri="{BB962C8B-B14F-4D97-AF65-F5344CB8AC3E}">
        <p14:creationId xmlns:p14="http://schemas.microsoft.com/office/powerpoint/2010/main" val="2955003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7ED1-7326-4077-916E-1B7ECE27AE8B}"/>
              </a:ext>
            </a:extLst>
          </p:cNvPr>
          <p:cNvSpPr>
            <a:spLocks noGrp="1"/>
          </p:cNvSpPr>
          <p:nvPr>
            <p:ph type="title"/>
          </p:nvPr>
        </p:nvSpPr>
        <p:spPr/>
        <p:txBody>
          <a:bodyPr/>
          <a:lstStyle/>
          <a:p>
            <a:r>
              <a:rPr lang="en-US" dirty="0"/>
              <a:t>Smart Search Algorithms</a:t>
            </a:r>
          </a:p>
        </p:txBody>
      </p:sp>
      <p:sp>
        <p:nvSpPr>
          <p:cNvPr id="3" name="Text Placeholder 2">
            <a:extLst>
              <a:ext uri="{FF2B5EF4-FFF2-40B4-BE49-F238E27FC236}">
                <a16:creationId xmlns:a16="http://schemas.microsoft.com/office/drawing/2014/main" id="{6F7CA9FB-C982-45FC-9EB9-402434F9715F}"/>
              </a:ext>
            </a:extLst>
          </p:cNvPr>
          <p:cNvSpPr>
            <a:spLocks noGrp="1"/>
          </p:cNvSpPr>
          <p:nvPr>
            <p:ph type="body" idx="1"/>
          </p:nvPr>
        </p:nvSpPr>
        <p:spPr/>
        <p:txBody>
          <a:bodyPr/>
          <a:lstStyle/>
          <a:p>
            <a:pPr rtl="1"/>
            <a:r>
              <a:rPr lang="ar-SY" dirty="0"/>
              <a:t>خوارزميات البحث الذكية</a:t>
            </a:r>
            <a:endParaRPr lang="en-US" dirty="0"/>
          </a:p>
        </p:txBody>
      </p:sp>
      <p:sp>
        <p:nvSpPr>
          <p:cNvPr id="4" name="Slide Number Placeholder 3">
            <a:extLst>
              <a:ext uri="{FF2B5EF4-FFF2-40B4-BE49-F238E27FC236}">
                <a16:creationId xmlns:a16="http://schemas.microsoft.com/office/drawing/2014/main" id="{4A68CE00-26C3-4E1C-A049-DA674E0452E8}"/>
              </a:ext>
            </a:extLst>
          </p:cNvPr>
          <p:cNvSpPr>
            <a:spLocks noGrp="1"/>
          </p:cNvSpPr>
          <p:nvPr>
            <p:ph type="sldNum" sz="quarter" idx="12"/>
          </p:nvPr>
        </p:nvSpPr>
        <p:spPr/>
        <p:txBody>
          <a:bodyPr/>
          <a:lstStyle/>
          <a:p>
            <a:fld id="{69E57DC2-970A-4B3E-BB1C-7A09969E49DF}" type="slidenum">
              <a:rPr lang="en-US" smtClean="0"/>
              <a:pPr/>
              <a:t>39</a:t>
            </a:fld>
            <a:endParaRPr lang="en-US" dirty="0"/>
          </a:p>
        </p:txBody>
      </p:sp>
    </p:spTree>
    <p:extLst>
      <p:ext uri="{BB962C8B-B14F-4D97-AF65-F5344CB8AC3E}">
        <p14:creationId xmlns:p14="http://schemas.microsoft.com/office/powerpoint/2010/main" val="3496249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5E716-CDDF-4F97-9B43-C7C757202A5D}"/>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8B0E4D9F-144A-436A-8E33-8AD4D5BE050E}"/>
              </a:ext>
            </a:extLst>
          </p:cNvPr>
          <p:cNvSpPr>
            <a:spLocks noGrp="1"/>
          </p:cNvSpPr>
          <p:nvPr>
            <p:ph idx="1"/>
          </p:nvPr>
        </p:nvSpPr>
        <p:spPr/>
        <p:txBody>
          <a:bodyPr>
            <a:normAutofit/>
          </a:bodyPr>
          <a:lstStyle/>
          <a:p>
            <a:pPr algn="r" rtl="1"/>
            <a:r>
              <a:rPr lang="ar-SY" dirty="0"/>
              <a:t>تعريف الذكاء الصنعي:</a:t>
            </a:r>
          </a:p>
          <a:p>
            <a:pPr lvl="1" algn="r" rtl="1"/>
            <a:r>
              <a:rPr lang="ar-SY" dirty="0"/>
              <a:t>يمكننا تعريف الذكاء الصنعي على أنه التصرف مثل الإنسان أو التفكير مثل الإنسان. ولكن الإنسان قد يقع في الأخطاء لذلك يمكننا تعريف الذكاء الصنعي على أنه التصرف أو التفكير بشكل منطقي وعقلاني.</a:t>
            </a:r>
          </a:p>
          <a:p>
            <a:pPr lvl="1" algn="r" rtl="1"/>
            <a:r>
              <a:rPr lang="ar-SY" dirty="0"/>
              <a:t>تعريف </a:t>
            </a:r>
            <a:r>
              <a:rPr lang="en-US" dirty="0"/>
              <a:t>Turing</a:t>
            </a:r>
            <a:r>
              <a:rPr lang="ar-SY" dirty="0"/>
              <a:t> للذكاء الصنعي والذي عرفه بأنه إذا وضعنا إنسان مع حاسب في غرفة واحدة، ووضعنا في غرفة مجاورة له إنسان مع حاسب وحاسب لوحده وأخذ الإنسان الموجود في الغرفة الأولى يتخاطب مع الغرفة الثانية فإذا لم يستطع أن يعرف مصدر الأجوبة القادمة له هل هو الإنسان الآخر أو الآلة عندها نقول عن هذه الآلة أنها ذكية.</a:t>
            </a:r>
            <a:endParaRPr lang="en-US" dirty="0"/>
          </a:p>
        </p:txBody>
      </p:sp>
      <p:sp>
        <p:nvSpPr>
          <p:cNvPr id="4" name="Slide Number Placeholder 3">
            <a:extLst>
              <a:ext uri="{FF2B5EF4-FFF2-40B4-BE49-F238E27FC236}">
                <a16:creationId xmlns:a16="http://schemas.microsoft.com/office/drawing/2014/main" id="{89CFC39F-B971-4F7F-BBF6-9E433508A33D}"/>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1858941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8B8F7-2FAF-4E7B-9477-06EE7AB3A9E2}"/>
              </a:ext>
            </a:extLst>
          </p:cNvPr>
          <p:cNvSpPr>
            <a:spLocks noGrp="1"/>
          </p:cNvSpPr>
          <p:nvPr>
            <p:ph type="title"/>
          </p:nvPr>
        </p:nvSpPr>
        <p:spPr/>
        <p:txBody>
          <a:bodyPr>
            <a:normAutofit/>
          </a:bodyPr>
          <a:lstStyle/>
          <a:p>
            <a:r>
              <a:rPr lang="en-US" dirty="0"/>
              <a:t>Smart Search Algorithms</a:t>
            </a:r>
            <a:br>
              <a:rPr lang="en-US" dirty="0"/>
            </a:br>
            <a:r>
              <a:rPr lang="en-US" dirty="0"/>
              <a:t>(</a:t>
            </a:r>
            <a:r>
              <a:rPr lang="ar-SY" dirty="0"/>
              <a:t>خوارزميات البحث الذكية</a:t>
            </a:r>
            <a:r>
              <a:rPr lang="en-US" dirty="0"/>
              <a:t>)</a:t>
            </a:r>
          </a:p>
        </p:txBody>
      </p:sp>
      <p:sp>
        <p:nvSpPr>
          <p:cNvPr id="3" name="Content Placeholder 2">
            <a:extLst>
              <a:ext uri="{FF2B5EF4-FFF2-40B4-BE49-F238E27FC236}">
                <a16:creationId xmlns:a16="http://schemas.microsoft.com/office/drawing/2014/main" id="{031E95D0-5C5E-416D-ABAB-3725A492CB64}"/>
              </a:ext>
            </a:extLst>
          </p:cNvPr>
          <p:cNvSpPr>
            <a:spLocks noGrp="1"/>
          </p:cNvSpPr>
          <p:nvPr>
            <p:ph idx="1"/>
          </p:nvPr>
        </p:nvSpPr>
        <p:spPr/>
        <p:txBody>
          <a:bodyPr>
            <a:normAutofit fontScale="92500" lnSpcReduction="10000"/>
          </a:bodyPr>
          <a:lstStyle/>
          <a:p>
            <a:pPr algn="r" rtl="1"/>
            <a:r>
              <a:rPr lang="ar-SY" dirty="0"/>
              <a:t>امثلة:</a:t>
            </a:r>
          </a:p>
          <a:p>
            <a:pPr lvl="1" algn="r" rtl="1"/>
            <a:r>
              <a:rPr lang="ar-SY" dirty="0"/>
              <a:t>مسألة البائع المتجول:</a:t>
            </a:r>
          </a:p>
          <a:p>
            <a:pPr lvl="2" algn="r" rtl="1"/>
            <a:r>
              <a:rPr lang="ar-SY" dirty="0"/>
              <a:t>يمكن حل هذه المسألة باستخدام ال </a:t>
            </a:r>
            <a:r>
              <a:rPr lang="en-US" dirty="0"/>
              <a:t>Back Tracking</a:t>
            </a:r>
            <a:r>
              <a:rPr lang="ar-SY" dirty="0"/>
              <a:t> واذا قمنا بمعالجة خيارات المسألة خيار تلو الآخر وكان الحل هو الخيار الأخير سيكون تعقيد المسألة من رتبة </a:t>
            </a:r>
            <a:r>
              <a:rPr lang="en-US" dirty="0"/>
              <a:t>N!</a:t>
            </a:r>
            <a:endParaRPr lang="ar-SY" dirty="0"/>
          </a:p>
          <a:p>
            <a:pPr lvl="1" algn="r" rtl="1"/>
            <a:r>
              <a:rPr lang="ar-SY" dirty="0"/>
              <a:t>مسألة إعداد البرنامج الأسبوعي للجامعة:</a:t>
            </a:r>
          </a:p>
          <a:p>
            <a:pPr lvl="2" algn="r" rtl="1"/>
            <a:r>
              <a:rPr lang="ar-SY" dirty="0"/>
              <a:t>قد تبدو هذه المسألة بسيطة إلا أنها معقدة بسبب عدة معاملات بشرية.</a:t>
            </a:r>
          </a:p>
          <a:p>
            <a:pPr lvl="1" algn="r" rtl="1"/>
            <a:r>
              <a:rPr lang="ar-SY" dirty="0"/>
              <a:t>مسألة ال :</a:t>
            </a:r>
            <a:r>
              <a:rPr lang="en-US" dirty="0"/>
              <a:t>Spanning Tree</a:t>
            </a:r>
            <a:endParaRPr lang="ar-SY" dirty="0"/>
          </a:p>
          <a:p>
            <a:pPr lvl="2" algn="r" rtl="1"/>
            <a:r>
              <a:rPr lang="ar-SY" dirty="0"/>
              <a:t>وهي توصيل عدة حواسيب بأصغر كبل ممكن.</a:t>
            </a:r>
          </a:p>
          <a:p>
            <a:pPr lvl="1" algn="r" rtl="1"/>
            <a:r>
              <a:rPr lang="ar-SY" dirty="0"/>
              <a:t>الويب:</a:t>
            </a:r>
          </a:p>
          <a:p>
            <a:pPr lvl="2" algn="r" rtl="1"/>
            <a:r>
              <a:rPr lang="ar-SY" dirty="0"/>
              <a:t>كل فضاء الويب يعتبر بيان </a:t>
            </a:r>
            <a:r>
              <a:rPr lang="en-US" dirty="0"/>
              <a:t>Graph </a:t>
            </a:r>
            <a:r>
              <a:rPr lang="ar-SY" dirty="0"/>
              <a:t> وكل خوارزميات ال </a:t>
            </a:r>
            <a:r>
              <a:rPr lang="en-US" dirty="0"/>
              <a:t>Graph</a:t>
            </a:r>
            <a:r>
              <a:rPr lang="ar-SY" dirty="0"/>
              <a:t> </a:t>
            </a:r>
            <a:r>
              <a:rPr lang="en-US" dirty="0"/>
              <a:t> </a:t>
            </a:r>
            <a:r>
              <a:rPr lang="ar-SY" dirty="0"/>
              <a:t>محققة فيه.</a:t>
            </a:r>
          </a:p>
          <a:p>
            <a:pPr lvl="1" algn="r" rtl="1"/>
            <a:r>
              <a:rPr lang="ar-SY" dirty="0"/>
              <a:t>ضخ المياه ضمن مواسير:</a:t>
            </a:r>
          </a:p>
          <a:p>
            <a:pPr lvl="2" algn="r" rtl="1"/>
            <a:r>
              <a:rPr lang="ar-SY" dirty="0"/>
              <a:t>كل واحدة من هذه المواسير يكون لها قطر محدد وتتحمل ضغط مياه معين.</a:t>
            </a:r>
            <a:endParaRPr lang="en-US" dirty="0"/>
          </a:p>
        </p:txBody>
      </p:sp>
      <p:sp>
        <p:nvSpPr>
          <p:cNvPr id="4" name="Slide Number Placeholder 3">
            <a:extLst>
              <a:ext uri="{FF2B5EF4-FFF2-40B4-BE49-F238E27FC236}">
                <a16:creationId xmlns:a16="http://schemas.microsoft.com/office/drawing/2014/main" id="{832CCA5B-0C16-4CEA-9D45-FC60BDED9FF1}"/>
              </a:ext>
            </a:extLst>
          </p:cNvPr>
          <p:cNvSpPr>
            <a:spLocks noGrp="1"/>
          </p:cNvSpPr>
          <p:nvPr>
            <p:ph type="sldNum" sz="quarter" idx="12"/>
          </p:nvPr>
        </p:nvSpPr>
        <p:spPr/>
        <p:txBody>
          <a:bodyPr/>
          <a:lstStyle/>
          <a:p>
            <a:fld id="{69E57DC2-970A-4B3E-BB1C-7A09969E49DF}" type="slidenum">
              <a:rPr lang="en-US" smtClean="0"/>
              <a:t>40</a:t>
            </a:fld>
            <a:endParaRPr lang="en-US" dirty="0"/>
          </a:p>
        </p:txBody>
      </p:sp>
    </p:spTree>
    <p:extLst>
      <p:ext uri="{BB962C8B-B14F-4D97-AF65-F5344CB8AC3E}">
        <p14:creationId xmlns:p14="http://schemas.microsoft.com/office/powerpoint/2010/main" val="11907021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62C63-0559-4857-87F2-F33B929C759C}"/>
              </a:ext>
            </a:extLst>
          </p:cNvPr>
          <p:cNvSpPr>
            <a:spLocks noGrp="1"/>
          </p:cNvSpPr>
          <p:nvPr>
            <p:ph type="title"/>
          </p:nvPr>
        </p:nvSpPr>
        <p:spPr/>
        <p:txBody>
          <a:bodyPr/>
          <a:lstStyle/>
          <a:p>
            <a:r>
              <a:rPr lang="en-US" dirty="0"/>
              <a:t>Smart Search Algorithms</a:t>
            </a:r>
            <a:br>
              <a:rPr lang="en-US" dirty="0"/>
            </a:br>
            <a:r>
              <a:rPr lang="en-US" dirty="0"/>
              <a:t>(</a:t>
            </a:r>
            <a:r>
              <a:rPr lang="ar-SY" dirty="0"/>
              <a:t>خوارزميات البحث الذكية</a:t>
            </a:r>
            <a:r>
              <a:rPr lang="en-US" dirty="0"/>
              <a:t>)</a:t>
            </a:r>
          </a:p>
        </p:txBody>
      </p:sp>
      <p:sp>
        <p:nvSpPr>
          <p:cNvPr id="3" name="Content Placeholder 2">
            <a:extLst>
              <a:ext uri="{FF2B5EF4-FFF2-40B4-BE49-F238E27FC236}">
                <a16:creationId xmlns:a16="http://schemas.microsoft.com/office/drawing/2014/main" id="{8B6BFBCF-AE2D-44FB-960D-D965A7F9EC3C}"/>
              </a:ext>
            </a:extLst>
          </p:cNvPr>
          <p:cNvSpPr>
            <a:spLocks noGrp="1"/>
          </p:cNvSpPr>
          <p:nvPr>
            <p:ph idx="1"/>
          </p:nvPr>
        </p:nvSpPr>
        <p:spPr/>
        <p:txBody>
          <a:bodyPr>
            <a:normAutofit lnSpcReduction="10000"/>
          </a:bodyPr>
          <a:lstStyle/>
          <a:p>
            <a:pPr algn="r" rtl="1"/>
            <a:r>
              <a:rPr lang="ar-SY" dirty="0"/>
              <a:t>إذا كيف لنا أن نعتبر أن مسألة ما هي مسألة بحث، يتم ذلك من خلال ما يلي:</a:t>
            </a:r>
          </a:p>
          <a:p>
            <a:pPr marL="1044702" lvl="1" indent="-514350" algn="r" rtl="1">
              <a:buFont typeface="+mj-lt"/>
              <a:buAutoNum type="romanUcPeriod"/>
            </a:pPr>
            <a:r>
              <a:rPr lang="ar-SY" dirty="0"/>
              <a:t>تحديد الهدف من المسألة</a:t>
            </a:r>
            <a:r>
              <a:rPr lang="en-US" dirty="0"/>
              <a:t>.</a:t>
            </a:r>
            <a:endParaRPr lang="ar-SY" dirty="0"/>
          </a:p>
          <a:p>
            <a:pPr marL="1044702" lvl="1" indent="-514350" algn="r" rtl="1">
              <a:buFont typeface="+mj-lt"/>
              <a:buAutoNum type="romanUcPeriod"/>
            </a:pPr>
            <a:r>
              <a:rPr lang="ar-SY" dirty="0"/>
              <a:t>تحديد حالات هذه المسألة.</a:t>
            </a:r>
          </a:p>
          <a:p>
            <a:pPr marL="1044702" lvl="1" indent="-514350" algn="r" rtl="1">
              <a:buFont typeface="+mj-lt"/>
              <a:buAutoNum type="romanUcPeriod"/>
            </a:pPr>
            <a:r>
              <a:rPr lang="ar-SY" dirty="0"/>
              <a:t>تعريف العمليات (الانتقالات المسموحة بين الحالات).</a:t>
            </a:r>
          </a:p>
          <a:p>
            <a:pPr marL="1044702" lvl="1" indent="-514350" algn="r" rtl="1">
              <a:buFont typeface="+mj-lt"/>
              <a:buAutoNum type="romanUcPeriod"/>
            </a:pPr>
            <a:r>
              <a:rPr lang="ar-SY" dirty="0"/>
              <a:t>الحل هو عبارة عن مجموعة من العمليات التي تبدأ من الحالة الابتدائية وتنتهي مع الهدف.</a:t>
            </a:r>
            <a:endParaRPr lang="en-US" dirty="0"/>
          </a:p>
          <a:p>
            <a:pPr marL="987552" lvl="1" indent="-457200" algn="r" rtl="1">
              <a:buFont typeface="+mj-lt"/>
              <a:buAutoNum type="romanUcPeriod"/>
            </a:pPr>
            <a:endParaRPr lang="en-US" dirty="0"/>
          </a:p>
          <a:p>
            <a:pPr algn="r" rtl="1"/>
            <a:r>
              <a:rPr lang="ar-SY" dirty="0"/>
              <a:t>الحافة (</a:t>
            </a:r>
            <a:r>
              <a:rPr lang="en-US" dirty="0"/>
              <a:t>Fringe</a:t>
            </a:r>
            <a:r>
              <a:rPr lang="ar-SY" dirty="0"/>
              <a:t>):</a:t>
            </a:r>
          </a:p>
          <a:p>
            <a:pPr lvl="1" algn="r" rtl="1"/>
            <a:r>
              <a:rPr lang="ar-SY" dirty="0"/>
              <a:t>هي مجموعة العقد التي تم اكتشافها ولكن لم تتم زيارتها بعد.</a:t>
            </a:r>
          </a:p>
          <a:p>
            <a:pPr lvl="1" algn="r" rtl="1"/>
            <a:r>
              <a:rPr lang="ar-SY" dirty="0"/>
              <a:t>يتم تخزين هذه العقد ضمن بنية معطيات تختلف باختلاف استراتيجيات البحث ضمن الشجرة.</a:t>
            </a:r>
            <a:endParaRPr lang="en-US" dirty="0"/>
          </a:p>
          <a:p>
            <a:pPr algn="r" rtl="1"/>
            <a:endParaRPr lang="en-US" dirty="0"/>
          </a:p>
        </p:txBody>
      </p:sp>
      <p:sp>
        <p:nvSpPr>
          <p:cNvPr id="4" name="Slide Number Placeholder 3">
            <a:extLst>
              <a:ext uri="{FF2B5EF4-FFF2-40B4-BE49-F238E27FC236}">
                <a16:creationId xmlns:a16="http://schemas.microsoft.com/office/drawing/2014/main" id="{420B2FDA-8C10-456B-BF18-7DFB939734C7}"/>
              </a:ext>
            </a:extLst>
          </p:cNvPr>
          <p:cNvSpPr>
            <a:spLocks noGrp="1"/>
          </p:cNvSpPr>
          <p:nvPr>
            <p:ph type="sldNum" sz="quarter" idx="12"/>
          </p:nvPr>
        </p:nvSpPr>
        <p:spPr/>
        <p:txBody>
          <a:bodyPr/>
          <a:lstStyle/>
          <a:p>
            <a:fld id="{69E57DC2-970A-4B3E-BB1C-7A09969E49DF}" type="slidenum">
              <a:rPr lang="en-US" smtClean="0"/>
              <a:t>41</a:t>
            </a:fld>
            <a:endParaRPr lang="en-US" dirty="0"/>
          </a:p>
        </p:txBody>
      </p:sp>
    </p:spTree>
    <p:extLst>
      <p:ext uri="{BB962C8B-B14F-4D97-AF65-F5344CB8AC3E}">
        <p14:creationId xmlns:p14="http://schemas.microsoft.com/office/powerpoint/2010/main" val="2962636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6202E-658E-4B50-9717-4E7BA51D609F}"/>
              </a:ext>
            </a:extLst>
          </p:cNvPr>
          <p:cNvSpPr>
            <a:spLocks noGrp="1"/>
          </p:cNvSpPr>
          <p:nvPr>
            <p:ph type="title"/>
          </p:nvPr>
        </p:nvSpPr>
        <p:spPr/>
        <p:txBody>
          <a:bodyPr/>
          <a:lstStyle/>
          <a:p>
            <a:r>
              <a:rPr lang="en-US" dirty="0"/>
              <a:t>Search Strategies</a:t>
            </a:r>
            <a:br>
              <a:rPr lang="ar-SY" dirty="0"/>
            </a:br>
            <a:r>
              <a:rPr lang="ar-SY" dirty="0"/>
              <a:t>(معايير مقارنة الخوارزميات)</a:t>
            </a:r>
            <a:endParaRPr lang="en-US" dirty="0"/>
          </a:p>
        </p:txBody>
      </p:sp>
      <p:sp>
        <p:nvSpPr>
          <p:cNvPr id="3" name="Content Placeholder 2">
            <a:extLst>
              <a:ext uri="{FF2B5EF4-FFF2-40B4-BE49-F238E27FC236}">
                <a16:creationId xmlns:a16="http://schemas.microsoft.com/office/drawing/2014/main" id="{727D0E65-6253-4AE3-B7BC-50C58D024D02}"/>
              </a:ext>
            </a:extLst>
          </p:cNvPr>
          <p:cNvSpPr>
            <a:spLocks noGrp="1"/>
          </p:cNvSpPr>
          <p:nvPr>
            <p:ph idx="1"/>
          </p:nvPr>
        </p:nvSpPr>
        <p:spPr/>
        <p:txBody>
          <a:bodyPr>
            <a:normAutofit/>
          </a:bodyPr>
          <a:lstStyle/>
          <a:p>
            <a:r>
              <a:rPr lang="en-US" dirty="0"/>
              <a:t>A search strategy is defined by picking the order of node expansion.</a:t>
            </a:r>
          </a:p>
          <a:p>
            <a:r>
              <a:rPr lang="en-US" dirty="0"/>
              <a:t>Strategies are evaluated along the following dimensions:</a:t>
            </a:r>
          </a:p>
          <a:p>
            <a:pPr lvl="1"/>
            <a:r>
              <a:rPr lang="en-US" dirty="0">
                <a:solidFill>
                  <a:srgbClr val="FF0000"/>
                </a:solidFill>
              </a:rPr>
              <a:t>Completeness:</a:t>
            </a:r>
          </a:p>
          <a:p>
            <a:pPr lvl="2"/>
            <a:r>
              <a:rPr lang="en-US" dirty="0"/>
              <a:t>does it always find a solution if one exists?</a:t>
            </a:r>
          </a:p>
          <a:p>
            <a:pPr lvl="1"/>
            <a:r>
              <a:rPr lang="en-US" dirty="0">
                <a:solidFill>
                  <a:srgbClr val="FF0000"/>
                </a:solidFill>
              </a:rPr>
              <a:t>Optimality:</a:t>
            </a:r>
          </a:p>
          <a:p>
            <a:pPr lvl="2"/>
            <a:r>
              <a:rPr lang="en-US" dirty="0"/>
              <a:t>does it always find a least-cost solution?</a:t>
            </a:r>
          </a:p>
          <a:p>
            <a:pPr lvl="1"/>
            <a:r>
              <a:rPr lang="en-US" dirty="0">
                <a:solidFill>
                  <a:srgbClr val="FF0000"/>
                </a:solidFill>
              </a:rPr>
              <a:t>Time complexity:</a:t>
            </a:r>
          </a:p>
          <a:p>
            <a:pPr lvl="2"/>
            <a:r>
              <a:rPr lang="en-US" dirty="0"/>
              <a:t>number of nodes generated.</a:t>
            </a:r>
          </a:p>
          <a:p>
            <a:pPr lvl="1"/>
            <a:r>
              <a:rPr lang="en-US" dirty="0">
                <a:solidFill>
                  <a:srgbClr val="FF0000"/>
                </a:solidFill>
              </a:rPr>
              <a:t>Space complexity:</a:t>
            </a:r>
          </a:p>
          <a:p>
            <a:pPr lvl="2"/>
            <a:r>
              <a:rPr lang="en-US" dirty="0"/>
              <a:t>maximum number of nodes in memory.</a:t>
            </a:r>
          </a:p>
        </p:txBody>
      </p:sp>
      <p:sp>
        <p:nvSpPr>
          <p:cNvPr id="4" name="Slide Number Placeholder 3">
            <a:extLst>
              <a:ext uri="{FF2B5EF4-FFF2-40B4-BE49-F238E27FC236}">
                <a16:creationId xmlns:a16="http://schemas.microsoft.com/office/drawing/2014/main" id="{DEED661C-CBD2-4E19-90F8-B6EDBAC8427C}"/>
              </a:ext>
            </a:extLst>
          </p:cNvPr>
          <p:cNvSpPr>
            <a:spLocks noGrp="1"/>
          </p:cNvSpPr>
          <p:nvPr>
            <p:ph type="sldNum" sz="quarter" idx="12"/>
          </p:nvPr>
        </p:nvSpPr>
        <p:spPr/>
        <p:txBody>
          <a:bodyPr/>
          <a:lstStyle/>
          <a:p>
            <a:fld id="{69E57DC2-970A-4B3E-BB1C-7A09969E49DF}" type="slidenum">
              <a:rPr lang="en-US" smtClean="0"/>
              <a:t>42</a:t>
            </a:fld>
            <a:endParaRPr lang="en-US" dirty="0"/>
          </a:p>
        </p:txBody>
      </p:sp>
    </p:spTree>
    <p:extLst>
      <p:ext uri="{BB962C8B-B14F-4D97-AF65-F5344CB8AC3E}">
        <p14:creationId xmlns:p14="http://schemas.microsoft.com/office/powerpoint/2010/main" val="1724045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6202E-658E-4B50-9717-4E7BA51D609F}"/>
              </a:ext>
            </a:extLst>
          </p:cNvPr>
          <p:cNvSpPr>
            <a:spLocks noGrp="1"/>
          </p:cNvSpPr>
          <p:nvPr>
            <p:ph type="title"/>
          </p:nvPr>
        </p:nvSpPr>
        <p:spPr/>
        <p:txBody>
          <a:bodyPr/>
          <a:lstStyle/>
          <a:p>
            <a:r>
              <a:rPr lang="en-US" dirty="0"/>
              <a:t>Search Strategies</a:t>
            </a:r>
            <a:br>
              <a:rPr lang="ar-SY" dirty="0"/>
            </a:br>
            <a:r>
              <a:rPr lang="ar-SY" dirty="0"/>
              <a:t>(معايير مقارنة الخوارزميات)</a:t>
            </a:r>
            <a:endParaRPr lang="en-US" dirty="0"/>
          </a:p>
        </p:txBody>
      </p:sp>
      <p:sp>
        <p:nvSpPr>
          <p:cNvPr id="3" name="Content Placeholder 2">
            <a:extLst>
              <a:ext uri="{FF2B5EF4-FFF2-40B4-BE49-F238E27FC236}">
                <a16:creationId xmlns:a16="http://schemas.microsoft.com/office/drawing/2014/main" id="{727D0E65-6253-4AE3-B7BC-50C58D024D02}"/>
              </a:ext>
            </a:extLst>
          </p:cNvPr>
          <p:cNvSpPr>
            <a:spLocks noGrp="1"/>
          </p:cNvSpPr>
          <p:nvPr>
            <p:ph idx="1"/>
          </p:nvPr>
        </p:nvSpPr>
        <p:spPr/>
        <p:txBody>
          <a:bodyPr>
            <a:normAutofit/>
          </a:bodyPr>
          <a:lstStyle/>
          <a:p>
            <a:r>
              <a:rPr lang="en-US" dirty="0"/>
              <a:t>Time and space complexity are measured in terms of:</a:t>
            </a:r>
          </a:p>
          <a:p>
            <a:pPr lvl="1"/>
            <a:r>
              <a:rPr lang="en-US" dirty="0">
                <a:solidFill>
                  <a:srgbClr val="FF0000"/>
                </a:solidFill>
              </a:rPr>
              <a:t>b</a:t>
            </a:r>
            <a:r>
              <a:rPr lang="ar-SY" dirty="0">
                <a:solidFill>
                  <a:srgbClr val="FF0000"/>
                </a:solidFill>
              </a:rPr>
              <a:t> </a:t>
            </a:r>
            <a:r>
              <a:rPr lang="en-US" dirty="0">
                <a:solidFill>
                  <a:srgbClr val="FF0000"/>
                </a:solidFill>
              </a:rPr>
              <a:t>(</a:t>
            </a:r>
            <a:r>
              <a:rPr lang="ar-SY" dirty="0">
                <a:solidFill>
                  <a:srgbClr val="FF0000"/>
                </a:solidFill>
              </a:rPr>
              <a:t>عامل التفرع</a:t>
            </a:r>
            <a:r>
              <a:rPr lang="en-US" dirty="0">
                <a:solidFill>
                  <a:srgbClr val="FF0000"/>
                </a:solidFill>
              </a:rPr>
              <a:t>):</a:t>
            </a:r>
          </a:p>
          <a:p>
            <a:pPr lvl="2"/>
            <a:r>
              <a:rPr lang="en-US" dirty="0"/>
              <a:t>maximum branching factor of the search tree.</a:t>
            </a:r>
          </a:p>
          <a:p>
            <a:pPr lvl="1"/>
            <a:r>
              <a:rPr lang="en-US" dirty="0">
                <a:solidFill>
                  <a:srgbClr val="FF0000"/>
                </a:solidFill>
              </a:rPr>
              <a:t>d (</a:t>
            </a:r>
            <a:r>
              <a:rPr lang="ar-SY" dirty="0">
                <a:solidFill>
                  <a:srgbClr val="FF0000"/>
                </a:solidFill>
              </a:rPr>
              <a:t>عمق الحل ضمن شجرة البحث</a:t>
            </a:r>
            <a:r>
              <a:rPr lang="en-US" dirty="0">
                <a:solidFill>
                  <a:srgbClr val="FF0000"/>
                </a:solidFill>
              </a:rPr>
              <a:t>):</a:t>
            </a:r>
          </a:p>
          <a:p>
            <a:pPr lvl="2"/>
            <a:r>
              <a:rPr lang="en-US" dirty="0"/>
              <a:t>depth of the least-cost solution.</a:t>
            </a:r>
          </a:p>
          <a:p>
            <a:pPr lvl="1"/>
            <a:r>
              <a:rPr lang="en-US" dirty="0">
                <a:solidFill>
                  <a:srgbClr val="FF0000"/>
                </a:solidFill>
              </a:rPr>
              <a:t>m (</a:t>
            </a:r>
            <a:r>
              <a:rPr lang="ar-SY" dirty="0">
                <a:solidFill>
                  <a:srgbClr val="FF0000"/>
                </a:solidFill>
              </a:rPr>
              <a:t>عمق شجرة البحث</a:t>
            </a:r>
            <a:r>
              <a:rPr lang="en-US" dirty="0">
                <a:solidFill>
                  <a:srgbClr val="FF0000"/>
                </a:solidFill>
              </a:rPr>
              <a:t>):</a:t>
            </a:r>
          </a:p>
          <a:p>
            <a:pPr lvl="2"/>
            <a:r>
              <a:rPr lang="en-US" dirty="0"/>
              <a:t>maximum length of any path in the state space (may be infinite).</a:t>
            </a:r>
          </a:p>
          <a:p>
            <a:endParaRPr lang="en-US" dirty="0"/>
          </a:p>
        </p:txBody>
      </p:sp>
      <p:sp>
        <p:nvSpPr>
          <p:cNvPr id="4" name="Slide Number Placeholder 3">
            <a:extLst>
              <a:ext uri="{FF2B5EF4-FFF2-40B4-BE49-F238E27FC236}">
                <a16:creationId xmlns:a16="http://schemas.microsoft.com/office/drawing/2014/main" id="{DEED661C-CBD2-4E19-90F8-B6EDBAC8427C}"/>
              </a:ext>
            </a:extLst>
          </p:cNvPr>
          <p:cNvSpPr>
            <a:spLocks noGrp="1"/>
          </p:cNvSpPr>
          <p:nvPr>
            <p:ph type="sldNum" sz="quarter" idx="12"/>
          </p:nvPr>
        </p:nvSpPr>
        <p:spPr/>
        <p:txBody>
          <a:bodyPr/>
          <a:lstStyle/>
          <a:p>
            <a:fld id="{69E57DC2-970A-4B3E-BB1C-7A09969E49DF}" type="slidenum">
              <a:rPr lang="en-US" smtClean="0"/>
              <a:t>43</a:t>
            </a:fld>
            <a:endParaRPr lang="en-US" dirty="0"/>
          </a:p>
        </p:txBody>
      </p:sp>
    </p:spTree>
    <p:extLst>
      <p:ext uri="{BB962C8B-B14F-4D97-AF65-F5344CB8AC3E}">
        <p14:creationId xmlns:p14="http://schemas.microsoft.com/office/powerpoint/2010/main" val="19539653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95BF3-A5B2-4C13-8C7C-6E80EE701D5D}"/>
              </a:ext>
            </a:extLst>
          </p:cNvPr>
          <p:cNvSpPr>
            <a:spLocks noGrp="1"/>
          </p:cNvSpPr>
          <p:nvPr>
            <p:ph type="title"/>
          </p:nvPr>
        </p:nvSpPr>
        <p:spPr/>
        <p:txBody>
          <a:bodyPr/>
          <a:lstStyle/>
          <a:p>
            <a:r>
              <a:rPr lang="en-US" dirty="0"/>
              <a:t>Smart Search Algorithms</a:t>
            </a:r>
            <a:br>
              <a:rPr lang="en-US" dirty="0"/>
            </a:br>
            <a:r>
              <a:rPr lang="en-US" dirty="0"/>
              <a:t>(</a:t>
            </a:r>
            <a:r>
              <a:rPr lang="ar-SY" dirty="0"/>
              <a:t>خوارزميات البحث الذكية</a:t>
            </a:r>
            <a:r>
              <a:rPr lang="en-US" dirty="0"/>
              <a:t>)</a:t>
            </a:r>
          </a:p>
        </p:txBody>
      </p:sp>
      <p:sp>
        <p:nvSpPr>
          <p:cNvPr id="3" name="Content Placeholder 2">
            <a:extLst>
              <a:ext uri="{FF2B5EF4-FFF2-40B4-BE49-F238E27FC236}">
                <a16:creationId xmlns:a16="http://schemas.microsoft.com/office/drawing/2014/main" id="{402903A7-8AF1-43F8-8362-F64CD9D4EDEA}"/>
              </a:ext>
            </a:extLst>
          </p:cNvPr>
          <p:cNvSpPr>
            <a:spLocks noGrp="1"/>
          </p:cNvSpPr>
          <p:nvPr>
            <p:ph idx="1"/>
          </p:nvPr>
        </p:nvSpPr>
        <p:spPr/>
        <p:txBody>
          <a:bodyPr>
            <a:normAutofit/>
          </a:bodyPr>
          <a:lstStyle/>
          <a:p>
            <a:pPr algn="r" rtl="1"/>
            <a:r>
              <a:rPr lang="ar-SY" dirty="0"/>
              <a:t>تصنف خوارزميات البحث ضمن صنفين:</a:t>
            </a:r>
          </a:p>
          <a:p>
            <a:pPr lvl="1" algn="r" rtl="1"/>
            <a:r>
              <a:rPr lang="ar-SY" dirty="0"/>
              <a:t>خوارزميات البحث العمياء: (</a:t>
            </a:r>
            <a:r>
              <a:rPr lang="en-US" dirty="0"/>
              <a:t>Uninformed Search Algorithm</a:t>
            </a:r>
            <a:r>
              <a:rPr lang="ar-SY" dirty="0"/>
              <a:t>)</a:t>
            </a:r>
          </a:p>
          <a:p>
            <a:pPr lvl="2" algn="r" rtl="1"/>
            <a:r>
              <a:rPr lang="ar-SY" dirty="0"/>
              <a:t>عندما تقوم بالبحث تقوم بالبحث باستخدام خوارزميات البحث الكلاسيكية بدون استخدام أي معلومات عن المشكلة التي نقوم بمعالجتها.</a:t>
            </a:r>
          </a:p>
          <a:p>
            <a:pPr lvl="1" algn="r" rtl="1"/>
            <a:r>
              <a:rPr lang="ar-SY" dirty="0"/>
              <a:t>خوارزميات البحث التجريبية: (</a:t>
            </a:r>
            <a:r>
              <a:rPr lang="en-US" dirty="0"/>
              <a:t>Informed Search Algorithm</a:t>
            </a:r>
            <a:r>
              <a:rPr lang="ar-SY" dirty="0"/>
              <a:t>)</a:t>
            </a:r>
          </a:p>
          <a:p>
            <a:pPr lvl="2" algn="r" rtl="1"/>
            <a:r>
              <a:rPr lang="ar-SY" dirty="0"/>
              <a:t>تعتمد على التجريبيات</a:t>
            </a:r>
            <a:r>
              <a:rPr lang="en-US" dirty="0"/>
              <a:t>Heuristic </a:t>
            </a:r>
            <a:r>
              <a:rPr lang="ar-SY" dirty="0"/>
              <a:t> والتي تعتمد بأي مسألة من المسائل على معلومات مشتقة من طبيعة المسألة وتؤدي إلى الوصول للحل الأفضل.</a:t>
            </a:r>
            <a:endParaRPr lang="en-US" dirty="0"/>
          </a:p>
        </p:txBody>
      </p:sp>
      <p:sp>
        <p:nvSpPr>
          <p:cNvPr id="4" name="Slide Number Placeholder 3">
            <a:extLst>
              <a:ext uri="{FF2B5EF4-FFF2-40B4-BE49-F238E27FC236}">
                <a16:creationId xmlns:a16="http://schemas.microsoft.com/office/drawing/2014/main" id="{52BED87C-61BD-436F-993A-FBD4AFB863FE}"/>
              </a:ext>
            </a:extLst>
          </p:cNvPr>
          <p:cNvSpPr>
            <a:spLocks noGrp="1"/>
          </p:cNvSpPr>
          <p:nvPr>
            <p:ph type="sldNum" sz="quarter" idx="12"/>
          </p:nvPr>
        </p:nvSpPr>
        <p:spPr/>
        <p:txBody>
          <a:bodyPr/>
          <a:lstStyle/>
          <a:p>
            <a:fld id="{69E57DC2-970A-4B3E-BB1C-7A09969E49DF}" type="slidenum">
              <a:rPr lang="en-US" smtClean="0"/>
              <a:t>44</a:t>
            </a:fld>
            <a:endParaRPr lang="en-US" dirty="0"/>
          </a:p>
        </p:txBody>
      </p:sp>
    </p:spTree>
    <p:extLst>
      <p:ext uri="{BB962C8B-B14F-4D97-AF65-F5344CB8AC3E}">
        <p14:creationId xmlns:p14="http://schemas.microsoft.com/office/powerpoint/2010/main" val="6912736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BF85-716A-4279-8C6F-22D3A36E68C0}"/>
              </a:ext>
            </a:extLst>
          </p:cNvPr>
          <p:cNvSpPr>
            <a:spLocks noGrp="1"/>
          </p:cNvSpPr>
          <p:nvPr>
            <p:ph type="title"/>
          </p:nvPr>
        </p:nvSpPr>
        <p:spPr/>
        <p:txBody>
          <a:bodyPr/>
          <a:lstStyle/>
          <a:p>
            <a:r>
              <a:rPr lang="en-US" dirty="0"/>
              <a:t>Uninformed Search Strategies</a:t>
            </a:r>
            <a:br>
              <a:rPr lang="en-US" dirty="0"/>
            </a:br>
            <a:r>
              <a:rPr lang="en-US" dirty="0"/>
              <a:t>(</a:t>
            </a:r>
            <a:r>
              <a:rPr lang="ar-SY" dirty="0"/>
              <a:t>خوارزميات البحث العمياء</a:t>
            </a:r>
            <a:r>
              <a:rPr lang="en-US" dirty="0"/>
              <a:t>)</a:t>
            </a:r>
          </a:p>
        </p:txBody>
      </p:sp>
      <p:sp>
        <p:nvSpPr>
          <p:cNvPr id="3" name="Content Placeholder 2">
            <a:extLst>
              <a:ext uri="{FF2B5EF4-FFF2-40B4-BE49-F238E27FC236}">
                <a16:creationId xmlns:a16="http://schemas.microsoft.com/office/drawing/2014/main" id="{6797838E-62F8-40F6-B452-F35F82785585}"/>
              </a:ext>
            </a:extLst>
          </p:cNvPr>
          <p:cNvSpPr>
            <a:spLocks noGrp="1"/>
          </p:cNvSpPr>
          <p:nvPr>
            <p:ph idx="1"/>
          </p:nvPr>
        </p:nvSpPr>
        <p:spPr/>
        <p:txBody>
          <a:bodyPr/>
          <a:lstStyle/>
          <a:p>
            <a:r>
              <a:rPr lang="en-US" dirty="0"/>
              <a:t>Uninformed search strategies (Blind Search) use only the information available in the problem definition.</a:t>
            </a:r>
          </a:p>
          <a:p>
            <a:endParaRPr lang="en-US" dirty="0"/>
          </a:p>
          <a:p>
            <a:r>
              <a:rPr lang="en-US" dirty="0"/>
              <a:t>Types:</a:t>
            </a:r>
          </a:p>
          <a:p>
            <a:pPr marL="987552" lvl="1" indent="-457200">
              <a:buFont typeface="+mj-lt"/>
              <a:buAutoNum type="arabicPeriod"/>
            </a:pPr>
            <a:r>
              <a:rPr lang="en-US" dirty="0"/>
              <a:t>Breadth-first search.</a:t>
            </a:r>
          </a:p>
          <a:p>
            <a:pPr marL="987552" lvl="1" indent="-457200">
              <a:buFont typeface="+mj-lt"/>
              <a:buAutoNum type="arabicPeriod"/>
            </a:pPr>
            <a:r>
              <a:rPr lang="en-US" dirty="0"/>
              <a:t>Uniform-cost search.</a:t>
            </a:r>
          </a:p>
          <a:p>
            <a:pPr marL="987552" lvl="1" indent="-457200">
              <a:buFont typeface="+mj-lt"/>
              <a:buAutoNum type="arabicPeriod"/>
            </a:pPr>
            <a:r>
              <a:rPr lang="en-US" dirty="0"/>
              <a:t>Depth-first search.</a:t>
            </a:r>
          </a:p>
          <a:p>
            <a:pPr marL="987552" lvl="1" indent="-457200">
              <a:buFont typeface="+mj-lt"/>
              <a:buAutoNum type="arabicPeriod"/>
            </a:pPr>
            <a:r>
              <a:rPr lang="en-US" dirty="0"/>
              <a:t>Iterative deepening search.</a:t>
            </a:r>
          </a:p>
          <a:p>
            <a:pPr marL="530352" lvl="1" indent="0">
              <a:buNone/>
            </a:pPr>
            <a:r>
              <a:rPr lang="en-US" dirty="0"/>
              <a:t>…</a:t>
            </a:r>
          </a:p>
        </p:txBody>
      </p:sp>
      <p:sp>
        <p:nvSpPr>
          <p:cNvPr id="4" name="Slide Number Placeholder 3">
            <a:extLst>
              <a:ext uri="{FF2B5EF4-FFF2-40B4-BE49-F238E27FC236}">
                <a16:creationId xmlns:a16="http://schemas.microsoft.com/office/drawing/2014/main" id="{32B79164-7A09-4EBB-8D46-A7066FA98A1E}"/>
              </a:ext>
            </a:extLst>
          </p:cNvPr>
          <p:cNvSpPr>
            <a:spLocks noGrp="1"/>
          </p:cNvSpPr>
          <p:nvPr>
            <p:ph type="sldNum" sz="quarter" idx="12"/>
          </p:nvPr>
        </p:nvSpPr>
        <p:spPr/>
        <p:txBody>
          <a:bodyPr/>
          <a:lstStyle/>
          <a:p>
            <a:fld id="{69E57DC2-970A-4B3E-BB1C-7A09969E49DF}" type="slidenum">
              <a:rPr lang="en-US" smtClean="0"/>
              <a:t>45</a:t>
            </a:fld>
            <a:endParaRPr lang="en-US" dirty="0"/>
          </a:p>
        </p:txBody>
      </p:sp>
    </p:spTree>
    <p:extLst>
      <p:ext uri="{BB962C8B-B14F-4D97-AF65-F5344CB8AC3E}">
        <p14:creationId xmlns:p14="http://schemas.microsoft.com/office/powerpoint/2010/main" val="774000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BF85-716A-4279-8C6F-22D3A36E68C0}"/>
              </a:ext>
            </a:extLst>
          </p:cNvPr>
          <p:cNvSpPr>
            <a:spLocks noGrp="1"/>
          </p:cNvSpPr>
          <p:nvPr>
            <p:ph type="title"/>
          </p:nvPr>
        </p:nvSpPr>
        <p:spPr/>
        <p:txBody>
          <a:bodyPr/>
          <a:lstStyle/>
          <a:p>
            <a:r>
              <a:rPr lang="en-US" dirty="0"/>
              <a:t>Uninformed Search Strategies</a:t>
            </a:r>
            <a:br>
              <a:rPr lang="en-US" dirty="0"/>
            </a:br>
            <a:r>
              <a:rPr lang="en-US" dirty="0"/>
              <a:t>(</a:t>
            </a:r>
            <a:r>
              <a:rPr lang="ar-SY" dirty="0"/>
              <a:t>خوارزميات البحث العمياء</a:t>
            </a:r>
            <a:r>
              <a:rPr lang="en-US" dirty="0"/>
              <a:t>)</a:t>
            </a:r>
          </a:p>
        </p:txBody>
      </p:sp>
      <p:sp>
        <p:nvSpPr>
          <p:cNvPr id="3" name="Content Placeholder 2">
            <a:extLst>
              <a:ext uri="{FF2B5EF4-FFF2-40B4-BE49-F238E27FC236}">
                <a16:creationId xmlns:a16="http://schemas.microsoft.com/office/drawing/2014/main" id="{6797838E-62F8-40F6-B452-F35F82785585}"/>
              </a:ext>
            </a:extLst>
          </p:cNvPr>
          <p:cNvSpPr>
            <a:spLocks noGrp="1"/>
          </p:cNvSpPr>
          <p:nvPr>
            <p:ph idx="1"/>
          </p:nvPr>
        </p:nvSpPr>
        <p:spPr/>
        <p:txBody>
          <a:bodyPr/>
          <a:lstStyle/>
          <a:p>
            <a:pPr algn="r" rtl="1"/>
            <a:r>
              <a:rPr lang="en-US" dirty="0"/>
              <a:t>Nodes</a:t>
            </a:r>
            <a:r>
              <a:rPr lang="ar-SY" dirty="0"/>
              <a:t> و </a:t>
            </a:r>
            <a:r>
              <a:rPr lang="en-US" dirty="0"/>
              <a:t>State</a:t>
            </a:r>
            <a:r>
              <a:rPr lang="ar-SY" dirty="0"/>
              <a:t>:</a:t>
            </a:r>
          </a:p>
          <a:p>
            <a:pPr lvl="1" algn="r" rtl="1"/>
            <a:r>
              <a:rPr lang="ar-SY" dirty="0"/>
              <a:t>الحالة (</a:t>
            </a:r>
            <a:r>
              <a:rPr lang="en-US" dirty="0"/>
              <a:t>state</a:t>
            </a:r>
            <a:r>
              <a:rPr lang="ar-SY" dirty="0"/>
              <a:t>):</a:t>
            </a:r>
            <a:endParaRPr lang="en-US" dirty="0"/>
          </a:p>
          <a:p>
            <a:pPr lvl="2" algn="r" rtl="1"/>
            <a:r>
              <a:rPr lang="ar-SY" dirty="0"/>
              <a:t>هي تمثيل الوضع الفيزيائي أي أنها تمثل المشكلة في وضع معين.</a:t>
            </a:r>
          </a:p>
          <a:p>
            <a:pPr lvl="2" algn="r" rtl="1"/>
            <a:r>
              <a:rPr lang="ar-SY" dirty="0"/>
              <a:t>فمثلاً في مسألة البائع الجوال بمكن التعبير عن الحالة بتحديد المدينة الموجودين فيها.</a:t>
            </a:r>
          </a:p>
          <a:p>
            <a:pPr lvl="1" algn="r" rtl="1"/>
            <a:r>
              <a:rPr lang="ar-SY" dirty="0"/>
              <a:t>العقدة (</a:t>
            </a:r>
            <a:r>
              <a:rPr lang="en-US" dirty="0"/>
              <a:t>node</a:t>
            </a:r>
            <a:r>
              <a:rPr lang="ar-SY" dirty="0"/>
              <a:t>):</a:t>
            </a:r>
          </a:p>
          <a:p>
            <a:pPr lvl="2" algn="r" rtl="1"/>
            <a:r>
              <a:rPr lang="ar-SY" dirty="0"/>
              <a:t>هي عبارة عن البنية حيث تتضمن الحالة، العقدة الأب، الحدث الذي أدى إلى الانتقال إلى الحالة وكلفة الوصول إليها.</a:t>
            </a:r>
            <a:endParaRPr lang="en-US" dirty="0"/>
          </a:p>
        </p:txBody>
      </p:sp>
      <p:pic>
        <p:nvPicPr>
          <p:cNvPr id="4" name="Picture 3">
            <a:extLst>
              <a:ext uri="{FF2B5EF4-FFF2-40B4-BE49-F238E27FC236}">
                <a16:creationId xmlns:a16="http://schemas.microsoft.com/office/drawing/2014/main" id="{62720007-B760-430D-A545-8E154B8A1563}"/>
              </a:ext>
            </a:extLst>
          </p:cNvPr>
          <p:cNvPicPr>
            <a:picLocks noChangeAspect="1"/>
          </p:cNvPicPr>
          <p:nvPr/>
        </p:nvPicPr>
        <p:blipFill>
          <a:blip r:embed="rId2"/>
          <a:stretch>
            <a:fillRect/>
          </a:stretch>
        </p:blipFill>
        <p:spPr>
          <a:xfrm>
            <a:off x="3773832" y="4857532"/>
            <a:ext cx="4644335" cy="1841141"/>
          </a:xfrm>
          <a:prstGeom prst="rect">
            <a:avLst/>
          </a:prstGeom>
          <a:ln>
            <a:solidFill>
              <a:schemeClr val="accent1"/>
            </a:solidFill>
          </a:ln>
        </p:spPr>
      </p:pic>
      <p:sp>
        <p:nvSpPr>
          <p:cNvPr id="5" name="Slide Number Placeholder 4">
            <a:extLst>
              <a:ext uri="{FF2B5EF4-FFF2-40B4-BE49-F238E27FC236}">
                <a16:creationId xmlns:a16="http://schemas.microsoft.com/office/drawing/2014/main" id="{C5545AF7-732A-4E6F-8426-09441A345953}"/>
              </a:ext>
            </a:extLst>
          </p:cNvPr>
          <p:cNvSpPr>
            <a:spLocks noGrp="1"/>
          </p:cNvSpPr>
          <p:nvPr>
            <p:ph type="sldNum" sz="quarter" idx="12"/>
          </p:nvPr>
        </p:nvSpPr>
        <p:spPr/>
        <p:txBody>
          <a:bodyPr/>
          <a:lstStyle/>
          <a:p>
            <a:fld id="{69E57DC2-970A-4B3E-BB1C-7A09969E49DF}" type="slidenum">
              <a:rPr lang="en-US" smtClean="0"/>
              <a:t>46</a:t>
            </a:fld>
            <a:endParaRPr lang="en-US" dirty="0"/>
          </a:p>
        </p:txBody>
      </p:sp>
    </p:spTree>
    <p:extLst>
      <p:ext uri="{BB962C8B-B14F-4D97-AF65-F5344CB8AC3E}">
        <p14:creationId xmlns:p14="http://schemas.microsoft.com/office/powerpoint/2010/main" val="834284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8B9B-E07D-4199-A626-A49D34C39DDC}"/>
              </a:ext>
            </a:extLst>
          </p:cNvPr>
          <p:cNvSpPr>
            <a:spLocks noGrp="1"/>
          </p:cNvSpPr>
          <p:nvPr>
            <p:ph type="title"/>
          </p:nvPr>
        </p:nvSpPr>
        <p:spPr/>
        <p:txBody>
          <a:bodyPr/>
          <a:lstStyle/>
          <a:p>
            <a:r>
              <a:rPr lang="en-US" dirty="0"/>
              <a:t>Uninformed Search Strategies</a:t>
            </a:r>
            <a:br>
              <a:rPr lang="en-US" dirty="0"/>
            </a:br>
            <a:r>
              <a:rPr lang="en-US" dirty="0"/>
              <a:t>Breadth First Search</a:t>
            </a:r>
          </a:p>
        </p:txBody>
      </p:sp>
      <p:sp>
        <p:nvSpPr>
          <p:cNvPr id="3" name="Content Placeholder 2">
            <a:extLst>
              <a:ext uri="{FF2B5EF4-FFF2-40B4-BE49-F238E27FC236}">
                <a16:creationId xmlns:a16="http://schemas.microsoft.com/office/drawing/2014/main" id="{76F2E7F5-2458-499E-8E97-E830EA1AA36F}"/>
              </a:ext>
            </a:extLst>
          </p:cNvPr>
          <p:cNvSpPr>
            <a:spLocks noGrp="1"/>
          </p:cNvSpPr>
          <p:nvPr>
            <p:ph idx="1"/>
          </p:nvPr>
        </p:nvSpPr>
        <p:spPr/>
        <p:txBody>
          <a:bodyPr>
            <a:normAutofit/>
          </a:bodyPr>
          <a:lstStyle/>
          <a:p>
            <a:pPr algn="r" rtl="1"/>
            <a:r>
              <a:rPr lang="ar-SY" dirty="0"/>
              <a:t>خوارزمية البحث بالعرض أولاً</a:t>
            </a:r>
            <a:r>
              <a:rPr lang="en-US" dirty="0"/>
              <a:t>Breadth First Search :</a:t>
            </a:r>
          </a:p>
          <a:p>
            <a:pPr lvl="1" algn="r" rtl="1"/>
            <a:r>
              <a:rPr lang="ar-SY" dirty="0"/>
              <a:t>تقوم هذه الخوارزمية بزيارة العقد الغير </a:t>
            </a:r>
            <a:r>
              <a:rPr lang="ar-SY" dirty="0" err="1"/>
              <a:t>مزارة</a:t>
            </a:r>
            <a:r>
              <a:rPr lang="ar-SY" dirty="0"/>
              <a:t> الأقل عمقاً.</a:t>
            </a:r>
          </a:p>
          <a:p>
            <a:pPr lvl="2" algn="r" rtl="1"/>
            <a:r>
              <a:rPr lang="ar-SY" dirty="0"/>
              <a:t>أي أنها تزور جميع العقد غير </a:t>
            </a:r>
            <a:r>
              <a:rPr lang="ar-SY" dirty="0" err="1"/>
              <a:t>المزارة</a:t>
            </a:r>
            <a:r>
              <a:rPr lang="ar-SY" dirty="0"/>
              <a:t> التي تبعد</a:t>
            </a:r>
            <a:r>
              <a:rPr lang="en-US" dirty="0"/>
              <a:t>k </a:t>
            </a:r>
            <a:r>
              <a:rPr lang="ar-SY" dirty="0"/>
              <a:t> عن العقد الحالية قبل أن تزور العقد غير </a:t>
            </a:r>
            <a:r>
              <a:rPr lang="ar-SY" dirty="0" err="1"/>
              <a:t>المزراة</a:t>
            </a:r>
            <a:r>
              <a:rPr lang="ar-SY" dirty="0"/>
              <a:t> والتي تبعد </a:t>
            </a:r>
            <a:r>
              <a:rPr lang="en-US" dirty="0"/>
              <a:t>k+1</a:t>
            </a:r>
          </a:p>
          <a:p>
            <a:pPr lvl="1" algn="r" rtl="1"/>
            <a:r>
              <a:rPr lang="ar-SY" dirty="0"/>
              <a:t>يمكن تحقيق هذه الخوارزمية عن طريق تخزين العقد المكتشفة والتي لم تتم زيارتها بعد في رتل.</a:t>
            </a:r>
          </a:p>
          <a:p>
            <a:pPr lvl="1" algn="r" rtl="1"/>
            <a:r>
              <a:rPr lang="ar-SY" dirty="0"/>
              <a:t>نستطيع كتابة الخوارزمية بشكل غير عودي فقط حيث لا يوجد نسخة </a:t>
            </a:r>
            <a:r>
              <a:rPr lang="ar-SY" dirty="0" err="1"/>
              <a:t>عودية</a:t>
            </a:r>
            <a:r>
              <a:rPr lang="ar-SY" dirty="0"/>
              <a:t> لها طالما أن الاستدعاءات </a:t>
            </a:r>
            <a:r>
              <a:rPr lang="ar-SY" dirty="0" err="1"/>
              <a:t>العودية</a:t>
            </a:r>
            <a:r>
              <a:rPr lang="ar-SY" dirty="0"/>
              <a:t> تخزن ضمن ارتال.</a:t>
            </a:r>
            <a:endParaRPr lang="en-US" dirty="0"/>
          </a:p>
        </p:txBody>
      </p:sp>
      <p:sp>
        <p:nvSpPr>
          <p:cNvPr id="4" name="Slide Number Placeholder 3">
            <a:extLst>
              <a:ext uri="{FF2B5EF4-FFF2-40B4-BE49-F238E27FC236}">
                <a16:creationId xmlns:a16="http://schemas.microsoft.com/office/drawing/2014/main" id="{4399C763-A5A5-4D2C-BECB-F917BB3158C9}"/>
              </a:ext>
            </a:extLst>
          </p:cNvPr>
          <p:cNvSpPr>
            <a:spLocks noGrp="1"/>
          </p:cNvSpPr>
          <p:nvPr>
            <p:ph type="sldNum" sz="quarter" idx="12"/>
          </p:nvPr>
        </p:nvSpPr>
        <p:spPr/>
        <p:txBody>
          <a:bodyPr/>
          <a:lstStyle/>
          <a:p>
            <a:fld id="{69E57DC2-970A-4B3E-BB1C-7A09969E49DF}" type="slidenum">
              <a:rPr lang="en-US" smtClean="0"/>
              <a:t>47</a:t>
            </a:fld>
            <a:endParaRPr lang="en-US" dirty="0"/>
          </a:p>
        </p:txBody>
      </p:sp>
    </p:spTree>
    <p:extLst>
      <p:ext uri="{BB962C8B-B14F-4D97-AF65-F5344CB8AC3E}">
        <p14:creationId xmlns:p14="http://schemas.microsoft.com/office/powerpoint/2010/main" val="17948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4B95C-F324-44F6-9350-506B70AE410E}"/>
              </a:ext>
            </a:extLst>
          </p:cNvPr>
          <p:cNvSpPr>
            <a:spLocks noGrp="1"/>
          </p:cNvSpPr>
          <p:nvPr>
            <p:ph type="title"/>
          </p:nvPr>
        </p:nvSpPr>
        <p:spPr/>
        <p:txBody>
          <a:bodyPr/>
          <a:lstStyle/>
          <a:p>
            <a:r>
              <a:rPr lang="en-US" dirty="0"/>
              <a:t>Uninformed Search Strategies</a:t>
            </a:r>
            <a:br>
              <a:rPr lang="en-US" dirty="0"/>
            </a:br>
            <a:r>
              <a:rPr lang="en-US" dirty="0"/>
              <a:t>Breadth First Search</a:t>
            </a:r>
          </a:p>
        </p:txBody>
      </p:sp>
      <p:pic>
        <p:nvPicPr>
          <p:cNvPr id="5" name="Content Placeholder 4">
            <a:extLst>
              <a:ext uri="{FF2B5EF4-FFF2-40B4-BE49-F238E27FC236}">
                <a16:creationId xmlns:a16="http://schemas.microsoft.com/office/drawing/2014/main" id="{703C7265-2499-4762-8050-54632B8D8305}"/>
              </a:ext>
            </a:extLst>
          </p:cNvPr>
          <p:cNvPicPr>
            <a:picLocks noGrp="1" noChangeAspect="1"/>
          </p:cNvPicPr>
          <p:nvPr>
            <p:ph idx="1"/>
          </p:nvPr>
        </p:nvPicPr>
        <p:blipFill>
          <a:blip r:embed="rId2"/>
          <a:stretch>
            <a:fillRect/>
          </a:stretch>
        </p:blipFill>
        <p:spPr>
          <a:xfrm>
            <a:off x="3177778" y="2286000"/>
            <a:ext cx="5988844" cy="3992563"/>
          </a:xfrm>
          <a:ln>
            <a:solidFill>
              <a:schemeClr val="accent1"/>
            </a:solidFill>
          </a:ln>
        </p:spPr>
      </p:pic>
      <p:sp>
        <p:nvSpPr>
          <p:cNvPr id="3" name="Slide Number Placeholder 2">
            <a:extLst>
              <a:ext uri="{FF2B5EF4-FFF2-40B4-BE49-F238E27FC236}">
                <a16:creationId xmlns:a16="http://schemas.microsoft.com/office/drawing/2014/main" id="{F3FF5509-36FE-478F-B372-4A41D5B8231C}"/>
              </a:ext>
            </a:extLst>
          </p:cNvPr>
          <p:cNvSpPr>
            <a:spLocks noGrp="1"/>
          </p:cNvSpPr>
          <p:nvPr>
            <p:ph type="sldNum" sz="quarter" idx="12"/>
          </p:nvPr>
        </p:nvSpPr>
        <p:spPr/>
        <p:txBody>
          <a:bodyPr/>
          <a:lstStyle/>
          <a:p>
            <a:fld id="{69E57DC2-970A-4B3E-BB1C-7A09969E49DF}" type="slidenum">
              <a:rPr lang="en-US" smtClean="0"/>
              <a:t>48</a:t>
            </a:fld>
            <a:endParaRPr lang="en-US" dirty="0"/>
          </a:p>
        </p:txBody>
      </p:sp>
    </p:spTree>
    <p:extLst>
      <p:ext uri="{BB962C8B-B14F-4D97-AF65-F5344CB8AC3E}">
        <p14:creationId xmlns:p14="http://schemas.microsoft.com/office/powerpoint/2010/main" val="12312314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8B9B-E07D-4199-A626-A49D34C39DDC}"/>
              </a:ext>
            </a:extLst>
          </p:cNvPr>
          <p:cNvSpPr>
            <a:spLocks noGrp="1"/>
          </p:cNvSpPr>
          <p:nvPr>
            <p:ph type="title"/>
          </p:nvPr>
        </p:nvSpPr>
        <p:spPr/>
        <p:txBody>
          <a:bodyPr/>
          <a:lstStyle/>
          <a:p>
            <a:r>
              <a:rPr lang="en-US" dirty="0"/>
              <a:t>Uninformed Search Strategies</a:t>
            </a:r>
            <a:br>
              <a:rPr lang="en-US" dirty="0"/>
            </a:br>
            <a:r>
              <a:rPr lang="en-US" dirty="0"/>
              <a:t>Breadth First Search</a:t>
            </a:r>
          </a:p>
        </p:txBody>
      </p:sp>
      <p:sp>
        <p:nvSpPr>
          <p:cNvPr id="3" name="Content Placeholder 2">
            <a:extLst>
              <a:ext uri="{FF2B5EF4-FFF2-40B4-BE49-F238E27FC236}">
                <a16:creationId xmlns:a16="http://schemas.microsoft.com/office/drawing/2014/main" id="{76F2E7F5-2458-499E-8E97-E830EA1AA36F}"/>
              </a:ext>
            </a:extLst>
          </p:cNvPr>
          <p:cNvSpPr>
            <a:spLocks noGrp="1"/>
          </p:cNvSpPr>
          <p:nvPr>
            <p:ph idx="1"/>
          </p:nvPr>
        </p:nvSpPr>
        <p:spPr/>
        <p:txBody>
          <a:bodyPr>
            <a:normAutofit/>
          </a:bodyPr>
          <a:lstStyle/>
          <a:p>
            <a:r>
              <a:rPr lang="en-US" dirty="0"/>
              <a:t>Complete? </a:t>
            </a:r>
          </a:p>
          <a:p>
            <a:pPr lvl="1"/>
            <a:r>
              <a:rPr lang="en-US" dirty="0"/>
              <a:t>Yes (if branching factor b is finite).</a:t>
            </a:r>
          </a:p>
          <a:p>
            <a:r>
              <a:rPr lang="en-US" dirty="0"/>
              <a:t>Optimal? </a:t>
            </a:r>
          </a:p>
          <a:p>
            <a:pPr lvl="1"/>
            <a:r>
              <a:rPr lang="en-US" dirty="0"/>
              <a:t>Yes, if cost = 1 per step</a:t>
            </a:r>
          </a:p>
          <a:p>
            <a:r>
              <a:rPr lang="en-US" dirty="0"/>
              <a:t>Time? </a:t>
            </a:r>
          </a:p>
          <a:p>
            <a:pPr lvl="1"/>
            <a:r>
              <a:rPr lang="en-US" dirty="0"/>
              <a:t>O(b</a:t>
            </a:r>
            <a:r>
              <a:rPr lang="en-US" baseline="30000" dirty="0"/>
              <a:t>d</a:t>
            </a:r>
            <a:r>
              <a:rPr lang="en-US" dirty="0"/>
              <a:t>)</a:t>
            </a:r>
          </a:p>
          <a:p>
            <a:r>
              <a:rPr lang="en-US" dirty="0"/>
              <a:t>Space? </a:t>
            </a:r>
          </a:p>
          <a:p>
            <a:pPr lvl="1"/>
            <a:r>
              <a:rPr lang="en-US" dirty="0"/>
              <a:t>O(</a:t>
            </a:r>
            <a:r>
              <a:rPr lang="en-US" dirty="0" err="1"/>
              <a:t>b</a:t>
            </a:r>
            <a:r>
              <a:rPr lang="en-US" baseline="30000" dirty="0" err="1"/>
              <a:t>d</a:t>
            </a:r>
            <a:r>
              <a:rPr lang="en-US" dirty="0"/>
              <a:t>)</a:t>
            </a:r>
          </a:p>
          <a:p>
            <a:pPr lvl="1"/>
            <a:r>
              <a:rPr lang="en-US" dirty="0"/>
              <a:t>Space is the bigger problem (more than time)</a:t>
            </a:r>
          </a:p>
        </p:txBody>
      </p:sp>
      <p:sp>
        <p:nvSpPr>
          <p:cNvPr id="4" name="Slide Number Placeholder 3">
            <a:extLst>
              <a:ext uri="{FF2B5EF4-FFF2-40B4-BE49-F238E27FC236}">
                <a16:creationId xmlns:a16="http://schemas.microsoft.com/office/drawing/2014/main" id="{74F1F93E-7F71-4F02-B854-A3822079881C}"/>
              </a:ext>
            </a:extLst>
          </p:cNvPr>
          <p:cNvSpPr>
            <a:spLocks noGrp="1"/>
          </p:cNvSpPr>
          <p:nvPr>
            <p:ph type="sldNum" sz="quarter" idx="12"/>
          </p:nvPr>
        </p:nvSpPr>
        <p:spPr/>
        <p:txBody>
          <a:bodyPr/>
          <a:lstStyle/>
          <a:p>
            <a:fld id="{69E57DC2-970A-4B3E-BB1C-7A09969E49DF}" type="slidenum">
              <a:rPr lang="en-US" smtClean="0"/>
              <a:t>49</a:t>
            </a:fld>
            <a:endParaRPr lang="en-US" dirty="0"/>
          </a:p>
        </p:txBody>
      </p:sp>
    </p:spTree>
    <p:extLst>
      <p:ext uri="{BB962C8B-B14F-4D97-AF65-F5344CB8AC3E}">
        <p14:creationId xmlns:p14="http://schemas.microsoft.com/office/powerpoint/2010/main" val="1306484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13E5-F142-4FF6-BC94-DC8E928F959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6BE53BF-CDBD-465F-888B-9FD78E77C8E8}"/>
              </a:ext>
            </a:extLst>
          </p:cNvPr>
          <p:cNvSpPr>
            <a:spLocks noGrp="1"/>
          </p:cNvSpPr>
          <p:nvPr>
            <p:ph idx="1"/>
          </p:nvPr>
        </p:nvSpPr>
        <p:spPr/>
        <p:txBody>
          <a:bodyPr>
            <a:normAutofit/>
          </a:bodyPr>
          <a:lstStyle/>
          <a:p>
            <a:pPr algn="r" rtl="1"/>
            <a:r>
              <a:rPr lang="ar-SY" dirty="0"/>
              <a:t>استخدامات الذكاء الصنعي:</a:t>
            </a:r>
          </a:p>
          <a:p>
            <a:pPr lvl="1" algn="r" rtl="1"/>
            <a:r>
              <a:rPr lang="ar-SY" dirty="0"/>
              <a:t>معالجة اللغات الطبيعية</a:t>
            </a:r>
          </a:p>
          <a:p>
            <a:pPr lvl="2" algn="r" rtl="1"/>
            <a:r>
              <a:rPr lang="ar-SY" dirty="0"/>
              <a:t>تحويل الكلام إلى نص مكتوب أو استخدام الصوت للتخاطب مع الحاسب.</a:t>
            </a:r>
          </a:p>
          <a:p>
            <a:pPr lvl="1" algn="r" rtl="1"/>
            <a:r>
              <a:rPr lang="ar-SY" dirty="0"/>
              <a:t>مسألة الرؤيا:</a:t>
            </a:r>
          </a:p>
          <a:p>
            <a:pPr lvl="2" algn="r" rtl="1"/>
            <a:r>
              <a:rPr lang="ar-SY" dirty="0"/>
              <a:t>الطيار الآلي أو قيادة السيارة بشكل آلي، معالجة الصور واكتشاف الوجوه.</a:t>
            </a:r>
          </a:p>
          <a:p>
            <a:pPr lvl="1" algn="r" rtl="1"/>
            <a:r>
              <a:rPr lang="ar-SY" dirty="0"/>
              <a:t>الروبوت</a:t>
            </a:r>
          </a:p>
          <a:p>
            <a:pPr lvl="1" algn="r" rtl="1"/>
            <a:r>
              <a:rPr lang="ar-SY" dirty="0"/>
              <a:t>التنقيب عن المعطيات</a:t>
            </a:r>
          </a:p>
          <a:p>
            <a:pPr lvl="2" algn="r" rtl="1"/>
            <a:r>
              <a:rPr lang="ar-SY" dirty="0"/>
              <a:t>يستفيد من المعطيات المخزنة في قاعدة المعطيات للحصول على معلومات جديدة</a:t>
            </a:r>
          </a:p>
          <a:p>
            <a:pPr lvl="2" algn="r" rtl="1"/>
            <a:r>
              <a:rPr lang="ar-SY" dirty="0"/>
              <a:t>مثل استنتاج وجود وباء أو لا من خلال قاعدة معطيات أحد المخابر.</a:t>
            </a:r>
          </a:p>
          <a:p>
            <a:pPr lvl="1" algn="r" rtl="1"/>
            <a:r>
              <a:rPr lang="ar-SY" dirty="0"/>
              <a:t>...</a:t>
            </a:r>
          </a:p>
        </p:txBody>
      </p:sp>
      <p:sp>
        <p:nvSpPr>
          <p:cNvPr id="4" name="Slide Number Placeholder 3">
            <a:extLst>
              <a:ext uri="{FF2B5EF4-FFF2-40B4-BE49-F238E27FC236}">
                <a16:creationId xmlns:a16="http://schemas.microsoft.com/office/drawing/2014/main" id="{A806229A-AAEC-437B-94E7-56C1DD35BB27}"/>
              </a:ext>
            </a:extLst>
          </p:cNvPr>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27761301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3211-6A3F-429A-99D8-8C6881A6AF45}"/>
              </a:ext>
            </a:extLst>
          </p:cNvPr>
          <p:cNvSpPr>
            <a:spLocks noGrp="1"/>
          </p:cNvSpPr>
          <p:nvPr>
            <p:ph type="title"/>
          </p:nvPr>
        </p:nvSpPr>
        <p:spPr/>
        <p:txBody>
          <a:bodyPr/>
          <a:lstStyle/>
          <a:p>
            <a:r>
              <a:rPr lang="en-US" dirty="0"/>
              <a:t>Uninformed Search Strategies</a:t>
            </a:r>
            <a:br>
              <a:rPr lang="en-US" dirty="0"/>
            </a:br>
            <a:r>
              <a:rPr lang="en-US" dirty="0"/>
              <a:t>Uniform Cost Search</a:t>
            </a:r>
          </a:p>
        </p:txBody>
      </p:sp>
      <p:sp>
        <p:nvSpPr>
          <p:cNvPr id="3" name="Content Placeholder 2">
            <a:extLst>
              <a:ext uri="{FF2B5EF4-FFF2-40B4-BE49-F238E27FC236}">
                <a16:creationId xmlns:a16="http://schemas.microsoft.com/office/drawing/2014/main" id="{7A8C1945-43E6-464B-B934-3E3F65AB1FE8}"/>
              </a:ext>
            </a:extLst>
          </p:cNvPr>
          <p:cNvSpPr>
            <a:spLocks noGrp="1"/>
          </p:cNvSpPr>
          <p:nvPr>
            <p:ph idx="1"/>
          </p:nvPr>
        </p:nvSpPr>
        <p:spPr/>
        <p:txBody>
          <a:bodyPr>
            <a:normAutofit/>
          </a:bodyPr>
          <a:lstStyle/>
          <a:p>
            <a:pPr algn="r" rtl="1"/>
            <a:r>
              <a:rPr lang="ar-SY" dirty="0"/>
              <a:t>خوارزمية ال :</a:t>
            </a:r>
            <a:r>
              <a:rPr lang="en-US" dirty="0"/>
              <a:t>Uniformed Cost Search</a:t>
            </a:r>
          </a:p>
          <a:p>
            <a:pPr lvl="1" algn="r" rtl="1"/>
            <a:r>
              <a:rPr lang="ar-SY" dirty="0"/>
              <a:t>بشكل عام تقوم بزيارة العقد غير </a:t>
            </a:r>
            <a:r>
              <a:rPr lang="ar-SY" dirty="0" err="1"/>
              <a:t>المزارة</a:t>
            </a:r>
            <a:r>
              <a:rPr lang="ar-SY" dirty="0"/>
              <a:t> ذات الكلفة الأقل.</a:t>
            </a:r>
          </a:p>
          <a:p>
            <a:pPr lvl="1" algn="r" rtl="1"/>
            <a:r>
              <a:rPr lang="ar-SY" dirty="0"/>
              <a:t>يمكن تحقيق هذه المنهجية عن طريق تخزين العقد المكتشفة والغير </a:t>
            </a:r>
            <a:r>
              <a:rPr lang="ar-SY" dirty="0" err="1"/>
              <a:t>مزارة</a:t>
            </a:r>
            <a:r>
              <a:rPr lang="ar-SY" dirty="0"/>
              <a:t> ضمن </a:t>
            </a:r>
            <a:r>
              <a:rPr lang="en-US" dirty="0"/>
              <a:t>Priority queue</a:t>
            </a:r>
            <a:r>
              <a:rPr lang="ar-SY" dirty="0"/>
              <a:t> وتعتمد فكرة الأولوية هنا على كلفة الطريق (الأصغر الى الاكبر).</a:t>
            </a:r>
          </a:p>
          <a:p>
            <a:pPr lvl="1" algn="r" rtl="1"/>
            <a:r>
              <a:rPr lang="ar-SY" dirty="0"/>
              <a:t>ملاحظة:</a:t>
            </a:r>
          </a:p>
          <a:p>
            <a:pPr lvl="2" algn="r" rtl="1"/>
            <a:r>
              <a:rPr lang="ar-SY" dirty="0"/>
              <a:t>بسبب أهمية كلفة الطريق في هذه المنهجية لا نقوم بتطبيق مفهوم ال</a:t>
            </a:r>
            <a:r>
              <a:rPr lang="en-US" dirty="0"/>
              <a:t>visited </a:t>
            </a:r>
            <a:r>
              <a:rPr lang="ar-SY" dirty="0"/>
              <a:t> كما في خوارزمية </a:t>
            </a:r>
            <a:r>
              <a:rPr lang="en-US" dirty="0"/>
              <a:t>BFS</a:t>
            </a:r>
            <a:r>
              <a:rPr lang="ar-SY" dirty="0"/>
              <a:t> و </a:t>
            </a:r>
            <a:r>
              <a:rPr lang="en-US" dirty="0"/>
              <a:t>DFS</a:t>
            </a:r>
            <a:r>
              <a:rPr lang="ar-SY" dirty="0"/>
              <a:t> بل سيتم تخزين الطريق الأقصر وعند فحص المسارات المتبقية ضمن فضاء الحلول اذا كان هناك طريق آخر أقصر من الطريق المخزن يتم الاحتفاظ به وإهمال الحل القديم.</a:t>
            </a:r>
            <a:endParaRPr lang="en-US" dirty="0"/>
          </a:p>
        </p:txBody>
      </p:sp>
      <p:sp>
        <p:nvSpPr>
          <p:cNvPr id="4" name="Slide Number Placeholder 3">
            <a:extLst>
              <a:ext uri="{FF2B5EF4-FFF2-40B4-BE49-F238E27FC236}">
                <a16:creationId xmlns:a16="http://schemas.microsoft.com/office/drawing/2014/main" id="{9F743016-CC93-4229-BECD-171BDAFDE1EA}"/>
              </a:ext>
            </a:extLst>
          </p:cNvPr>
          <p:cNvSpPr>
            <a:spLocks noGrp="1"/>
          </p:cNvSpPr>
          <p:nvPr>
            <p:ph type="sldNum" sz="quarter" idx="12"/>
          </p:nvPr>
        </p:nvSpPr>
        <p:spPr/>
        <p:txBody>
          <a:bodyPr/>
          <a:lstStyle/>
          <a:p>
            <a:fld id="{69E57DC2-970A-4B3E-BB1C-7A09969E49DF}" type="slidenum">
              <a:rPr lang="en-US" smtClean="0"/>
              <a:t>50</a:t>
            </a:fld>
            <a:endParaRPr lang="en-US" dirty="0"/>
          </a:p>
        </p:txBody>
      </p:sp>
    </p:spTree>
    <p:extLst>
      <p:ext uri="{BB962C8B-B14F-4D97-AF65-F5344CB8AC3E}">
        <p14:creationId xmlns:p14="http://schemas.microsoft.com/office/powerpoint/2010/main" val="120650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51281-B820-446C-A818-DF219393F6C0}"/>
              </a:ext>
            </a:extLst>
          </p:cNvPr>
          <p:cNvSpPr>
            <a:spLocks noGrp="1"/>
          </p:cNvSpPr>
          <p:nvPr>
            <p:ph type="title"/>
          </p:nvPr>
        </p:nvSpPr>
        <p:spPr/>
        <p:txBody>
          <a:bodyPr/>
          <a:lstStyle/>
          <a:p>
            <a:r>
              <a:rPr lang="en-US" dirty="0"/>
              <a:t>Uninformed Search Strategies</a:t>
            </a:r>
            <a:br>
              <a:rPr lang="en-US" dirty="0"/>
            </a:br>
            <a:r>
              <a:rPr lang="en-US" dirty="0"/>
              <a:t>Uniform Cost Search</a:t>
            </a:r>
          </a:p>
        </p:txBody>
      </p:sp>
      <p:pic>
        <p:nvPicPr>
          <p:cNvPr id="5" name="Content Placeholder 4">
            <a:extLst>
              <a:ext uri="{FF2B5EF4-FFF2-40B4-BE49-F238E27FC236}">
                <a16:creationId xmlns:a16="http://schemas.microsoft.com/office/drawing/2014/main" id="{77953870-1CB3-4C6E-B368-6F15A7D7A94D}"/>
              </a:ext>
            </a:extLst>
          </p:cNvPr>
          <p:cNvPicPr>
            <a:picLocks noGrp="1" noChangeAspect="1"/>
          </p:cNvPicPr>
          <p:nvPr>
            <p:ph idx="1"/>
          </p:nvPr>
        </p:nvPicPr>
        <p:blipFill>
          <a:blip r:embed="rId2"/>
          <a:stretch>
            <a:fillRect/>
          </a:stretch>
        </p:blipFill>
        <p:spPr>
          <a:xfrm>
            <a:off x="3177778" y="2286000"/>
            <a:ext cx="5988844" cy="3992563"/>
          </a:xfrm>
          <a:ln>
            <a:solidFill>
              <a:schemeClr val="accent1"/>
            </a:solidFill>
          </a:ln>
        </p:spPr>
      </p:pic>
      <p:sp>
        <p:nvSpPr>
          <p:cNvPr id="3" name="Slide Number Placeholder 2">
            <a:extLst>
              <a:ext uri="{FF2B5EF4-FFF2-40B4-BE49-F238E27FC236}">
                <a16:creationId xmlns:a16="http://schemas.microsoft.com/office/drawing/2014/main" id="{91A64A10-B5E7-443D-86A1-DEE0C31E155D}"/>
              </a:ext>
            </a:extLst>
          </p:cNvPr>
          <p:cNvSpPr>
            <a:spLocks noGrp="1"/>
          </p:cNvSpPr>
          <p:nvPr>
            <p:ph type="sldNum" sz="quarter" idx="12"/>
          </p:nvPr>
        </p:nvSpPr>
        <p:spPr/>
        <p:txBody>
          <a:bodyPr/>
          <a:lstStyle/>
          <a:p>
            <a:fld id="{69E57DC2-970A-4B3E-BB1C-7A09969E49DF}" type="slidenum">
              <a:rPr lang="en-US" smtClean="0"/>
              <a:t>51</a:t>
            </a:fld>
            <a:endParaRPr lang="en-US" dirty="0"/>
          </a:p>
        </p:txBody>
      </p:sp>
    </p:spTree>
    <p:extLst>
      <p:ext uri="{BB962C8B-B14F-4D97-AF65-F5344CB8AC3E}">
        <p14:creationId xmlns:p14="http://schemas.microsoft.com/office/powerpoint/2010/main" val="26049564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3211-6A3F-429A-99D8-8C6881A6AF45}"/>
              </a:ext>
            </a:extLst>
          </p:cNvPr>
          <p:cNvSpPr>
            <a:spLocks noGrp="1"/>
          </p:cNvSpPr>
          <p:nvPr>
            <p:ph type="title"/>
          </p:nvPr>
        </p:nvSpPr>
        <p:spPr/>
        <p:txBody>
          <a:bodyPr/>
          <a:lstStyle/>
          <a:p>
            <a:r>
              <a:rPr lang="en-US" dirty="0"/>
              <a:t>Uninformed Search Strategies</a:t>
            </a:r>
            <a:br>
              <a:rPr lang="en-US" dirty="0"/>
            </a:br>
            <a:r>
              <a:rPr lang="en-US" dirty="0"/>
              <a:t>Uniform Cost Search</a:t>
            </a:r>
          </a:p>
        </p:txBody>
      </p:sp>
      <p:sp>
        <p:nvSpPr>
          <p:cNvPr id="3" name="Content Placeholder 2">
            <a:extLst>
              <a:ext uri="{FF2B5EF4-FFF2-40B4-BE49-F238E27FC236}">
                <a16:creationId xmlns:a16="http://schemas.microsoft.com/office/drawing/2014/main" id="{7A8C1945-43E6-464B-B934-3E3F65AB1FE8}"/>
              </a:ext>
            </a:extLst>
          </p:cNvPr>
          <p:cNvSpPr>
            <a:spLocks noGrp="1"/>
          </p:cNvSpPr>
          <p:nvPr>
            <p:ph idx="1"/>
          </p:nvPr>
        </p:nvSpPr>
        <p:spPr/>
        <p:txBody>
          <a:bodyPr>
            <a:normAutofit fontScale="77500" lnSpcReduction="20000"/>
          </a:bodyPr>
          <a:lstStyle/>
          <a:p>
            <a:r>
              <a:rPr lang="en-US" dirty="0"/>
              <a:t>Notes:</a:t>
            </a:r>
          </a:p>
          <a:p>
            <a:pPr lvl="1"/>
            <a:r>
              <a:rPr lang="en-US" dirty="0"/>
              <a:t>Expand least-cost unexpanded node.</a:t>
            </a:r>
          </a:p>
          <a:p>
            <a:pPr lvl="1"/>
            <a:r>
              <a:rPr lang="en-US" dirty="0"/>
              <a:t>Equivalent to breadth-first if step costs all equal.</a:t>
            </a:r>
          </a:p>
          <a:p>
            <a:r>
              <a:rPr lang="en-US" dirty="0"/>
              <a:t>Complete? </a:t>
            </a:r>
          </a:p>
          <a:p>
            <a:pPr lvl="1"/>
            <a:r>
              <a:rPr lang="en-US" dirty="0"/>
              <a:t>Yes, if step cost is greater than some positive constant ε</a:t>
            </a:r>
          </a:p>
          <a:p>
            <a:r>
              <a:rPr lang="en-US" dirty="0"/>
              <a:t>Optimal?</a:t>
            </a:r>
          </a:p>
          <a:p>
            <a:pPr lvl="1"/>
            <a:r>
              <a:rPr lang="en-US" dirty="0"/>
              <a:t>Yes , nodes expanded in increasing order of path cost.</a:t>
            </a:r>
          </a:p>
          <a:p>
            <a:r>
              <a:rPr lang="en-US" dirty="0"/>
              <a:t>Time? </a:t>
            </a:r>
          </a:p>
          <a:p>
            <a:pPr lvl="1"/>
            <a:r>
              <a:rPr lang="en-US" dirty="0"/>
              <a:t>O(</a:t>
            </a:r>
            <a:r>
              <a:rPr lang="en-US" dirty="0" err="1"/>
              <a:t>b</a:t>
            </a:r>
            <a:r>
              <a:rPr lang="en-US" baseline="30000" dirty="0" err="1"/>
              <a:t>c</a:t>
            </a:r>
            <a:r>
              <a:rPr lang="en-US" baseline="30000" dirty="0"/>
              <a:t>/ε</a:t>
            </a:r>
            <a:r>
              <a:rPr lang="en-US" dirty="0"/>
              <a:t>)</a:t>
            </a:r>
          </a:p>
          <a:p>
            <a:pPr lvl="1" algn="r" rtl="1"/>
            <a:r>
              <a:rPr lang="en-US" dirty="0"/>
              <a:t>c</a:t>
            </a:r>
            <a:r>
              <a:rPr lang="ar-SY" dirty="0"/>
              <a:t> هي كلفة الحل الأمثل، و 𝜀 وسطي كلفة الخطوة.</a:t>
            </a:r>
            <a:endParaRPr lang="en-US" dirty="0"/>
          </a:p>
          <a:p>
            <a:pPr lvl="1"/>
            <a:r>
              <a:rPr lang="en-US" dirty="0"/>
              <a:t>This can be greater than O(b</a:t>
            </a:r>
            <a:r>
              <a:rPr lang="en-US" baseline="30000" dirty="0"/>
              <a:t>d</a:t>
            </a:r>
            <a:r>
              <a:rPr lang="en-US" dirty="0"/>
              <a:t>): the search can explore long paths consisting of small steps before exploring shorter paths consisting of larger steps </a:t>
            </a:r>
          </a:p>
          <a:p>
            <a:r>
              <a:rPr lang="en-US" dirty="0"/>
              <a:t>Space? </a:t>
            </a:r>
          </a:p>
          <a:p>
            <a:pPr lvl="1"/>
            <a:r>
              <a:rPr lang="en-US" dirty="0"/>
              <a:t>O(</a:t>
            </a:r>
            <a:r>
              <a:rPr lang="en-US" dirty="0" err="1"/>
              <a:t>b</a:t>
            </a:r>
            <a:r>
              <a:rPr lang="en-US" baseline="30000" dirty="0" err="1"/>
              <a:t>c</a:t>
            </a:r>
            <a:r>
              <a:rPr lang="en-US" baseline="30000" dirty="0"/>
              <a:t>/ε</a:t>
            </a:r>
            <a:r>
              <a:rPr lang="en-US" dirty="0"/>
              <a:t>)</a:t>
            </a:r>
          </a:p>
        </p:txBody>
      </p:sp>
      <p:sp>
        <p:nvSpPr>
          <p:cNvPr id="4" name="Slide Number Placeholder 3">
            <a:extLst>
              <a:ext uri="{FF2B5EF4-FFF2-40B4-BE49-F238E27FC236}">
                <a16:creationId xmlns:a16="http://schemas.microsoft.com/office/drawing/2014/main" id="{26E738A9-9EB6-4CD8-B29C-AD97997AC7D6}"/>
              </a:ext>
            </a:extLst>
          </p:cNvPr>
          <p:cNvSpPr>
            <a:spLocks noGrp="1"/>
          </p:cNvSpPr>
          <p:nvPr>
            <p:ph type="sldNum" sz="quarter" idx="12"/>
          </p:nvPr>
        </p:nvSpPr>
        <p:spPr/>
        <p:txBody>
          <a:bodyPr/>
          <a:lstStyle/>
          <a:p>
            <a:fld id="{69E57DC2-970A-4B3E-BB1C-7A09969E49DF}" type="slidenum">
              <a:rPr lang="en-US" smtClean="0"/>
              <a:t>52</a:t>
            </a:fld>
            <a:endParaRPr lang="en-US" dirty="0"/>
          </a:p>
        </p:txBody>
      </p:sp>
    </p:spTree>
    <p:extLst>
      <p:ext uri="{BB962C8B-B14F-4D97-AF65-F5344CB8AC3E}">
        <p14:creationId xmlns:p14="http://schemas.microsoft.com/office/powerpoint/2010/main" val="2217474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E1B31-D03F-4ED9-A098-75FEC6DCE911}"/>
              </a:ext>
            </a:extLst>
          </p:cNvPr>
          <p:cNvSpPr>
            <a:spLocks noGrp="1"/>
          </p:cNvSpPr>
          <p:nvPr>
            <p:ph type="title"/>
          </p:nvPr>
        </p:nvSpPr>
        <p:spPr/>
        <p:txBody>
          <a:bodyPr/>
          <a:lstStyle/>
          <a:p>
            <a:r>
              <a:rPr lang="en-US" dirty="0"/>
              <a:t>Uninformed Search Strategies</a:t>
            </a:r>
            <a:br>
              <a:rPr lang="en-US" dirty="0"/>
            </a:br>
            <a:r>
              <a:rPr lang="en-US" dirty="0"/>
              <a:t>Depth First Search</a:t>
            </a:r>
          </a:p>
        </p:txBody>
      </p:sp>
      <p:sp>
        <p:nvSpPr>
          <p:cNvPr id="3" name="Content Placeholder 2">
            <a:extLst>
              <a:ext uri="{FF2B5EF4-FFF2-40B4-BE49-F238E27FC236}">
                <a16:creationId xmlns:a16="http://schemas.microsoft.com/office/drawing/2014/main" id="{DCA0E41A-1502-413F-8BA6-FC76C0144831}"/>
              </a:ext>
            </a:extLst>
          </p:cNvPr>
          <p:cNvSpPr>
            <a:spLocks noGrp="1"/>
          </p:cNvSpPr>
          <p:nvPr>
            <p:ph idx="1"/>
          </p:nvPr>
        </p:nvSpPr>
        <p:spPr/>
        <p:txBody>
          <a:bodyPr>
            <a:normAutofit/>
          </a:bodyPr>
          <a:lstStyle/>
          <a:p>
            <a:pPr algn="r" rtl="1"/>
            <a:r>
              <a:rPr lang="ar-SY" dirty="0"/>
              <a:t>خوارزمية البحث بالعمق أولاً: </a:t>
            </a:r>
            <a:r>
              <a:rPr lang="en-US" dirty="0"/>
              <a:t>First Search-Depth</a:t>
            </a:r>
          </a:p>
          <a:p>
            <a:pPr lvl="1" algn="r" rtl="1"/>
            <a:r>
              <a:rPr lang="ar-SY" dirty="0"/>
              <a:t>تقوم هذه الخوارزمية بزيارة أعمق عقدة غير </a:t>
            </a:r>
            <a:r>
              <a:rPr lang="ar-SY" dirty="0" err="1"/>
              <a:t>مزارة</a:t>
            </a:r>
            <a:r>
              <a:rPr lang="ar-SY" dirty="0"/>
              <a:t> من الشجرة.</a:t>
            </a:r>
          </a:p>
          <a:p>
            <a:pPr lvl="1" algn="r" rtl="1"/>
            <a:r>
              <a:rPr lang="ar-SY" dirty="0"/>
              <a:t>يمكن تحقيق هذه المنهجية عن طريق استخدام مكدس.</a:t>
            </a:r>
          </a:p>
          <a:p>
            <a:pPr lvl="1" algn="r" rtl="1"/>
            <a:r>
              <a:rPr lang="ar-SY" dirty="0"/>
              <a:t>نستطيع كتابة الخوارزمية بشكل عودي أو غير عودي.</a:t>
            </a:r>
            <a:endParaRPr lang="en-US" dirty="0"/>
          </a:p>
        </p:txBody>
      </p:sp>
      <p:sp>
        <p:nvSpPr>
          <p:cNvPr id="4" name="Slide Number Placeholder 3">
            <a:extLst>
              <a:ext uri="{FF2B5EF4-FFF2-40B4-BE49-F238E27FC236}">
                <a16:creationId xmlns:a16="http://schemas.microsoft.com/office/drawing/2014/main" id="{EEB25164-321E-40E4-BF62-5302CD7C8F29}"/>
              </a:ext>
            </a:extLst>
          </p:cNvPr>
          <p:cNvSpPr>
            <a:spLocks noGrp="1"/>
          </p:cNvSpPr>
          <p:nvPr>
            <p:ph type="sldNum" sz="quarter" idx="12"/>
          </p:nvPr>
        </p:nvSpPr>
        <p:spPr/>
        <p:txBody>
          <a:bodyPr/>
          <a:lstStyle/>
          <a:p>
            <a:fld id="{69E57DC2-970A-4B3E-BB1C-7A09969E49DF}" type="slidenum">
              <a:rPr lang="en-US" smtClean="0"/>
              <a:t>53</a:t>
            </a:fld>
            <a:endParaRPr lang="en-US" dirty="0"/>
          </a:p>
        </p:txBody>
      </p:sp>
    </p:spTree>
    <p:extLst>
      <p:ext uri="{BB962C8B-B14F-4D97-AF65-F5344CB8AC3E}">
        <p14:creationId xmlns:p14="http://schemas.microsoft.com/office/powerpoint/2010/main" val="14513735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7E159-D26B-497A-B17E-947F23F9C682}"/>
              </a:ext>
            </a:extLst>
          </p:cNvPr>
          <p:cNvSpPr>
            <a:spLocks noGrp="1"/>
          </p:cNvSpPr>
          <p:nvPr>
            <p:ph type="title"/>
          </p:nvPr>
        </p:nvSpPr>
        <p:spPr/>
        <p:txBody>
          <a:bodyPr/>
          <a:lstStyle/>
          <a:p>
            <a:r>
              <a:rPr lang="en-US" dirty="0"/>
              <a:t>Uninformed Search Strategies</a:t>
            </a:r>
            <a:br>
              <a:rPr lang="en-US" dirty="0"/>
            </a:br>
            <a:r>
              <a:rPr lang="en-US" dirty="0"/>
              <a:t>Depth First Search</a:t>
            </a:r>
          </a:p>
        </p:txBody>
      </p:sp>
      <p:pic>
        <p:nvPicPr>
          <p:cNvPr id="5" name="Content Placeholder 4">
            <a:extLst>
              <a:ext uri="{FF2B5EF4-FFF2-40B4-BE49-F238E27FC236}">
                <a16:creationId xmlns:a16="http://schemas.microsoft.com/office/drawing/2014/main" id="{4C146BB6-53C4-4A2B-BF4D-ABFCE449166B}"/>
              </a:ext>
            </a:extLst>
          </p:cNvPr>
          <p:cNvPicPr>
            <a:picLocks noGrp="1" noChangeAspect="1"/>
          </p:cNvPicPr>
          <p:nvPr>
            <p:ph idx="1"/>
          </p:nvPr>
        </p:nvPicPr>
        <p:blipFill>
          <a:blip r:embed="rId2"/>
          <a:stretch>
            <a:fillRect/>
          </a:stretch>
        </p:blipFill>
        <p:spPr>
          <a:xfrm>
            <a:off x="3177778" y="2286000"/>
            <a:ext cx="5988844" cy="3992563"/>
          </a:xfrm>
          <a:ln>
            <a:solidFill>
              <a:schemeClr val="accent1"/>
            </a:solidFill>
          </a:ln>
        </p:spPr>
      </p:pic>
      <p:sp>
        <p:nvSpPr>
          <p:cNvPr id="3" name="Slide Number Placeholder 2">
            <a:extLst>
              <a:ext uri="{FF2B5EF4-FFF2-40B4-BE49-F238E27FC236}">
                <a16:creationId xmlns:a16="http://schemas.microsoft.com/office/drawing/2014/main" id="{DFF421F6-0905-4BD0-B67C-011182AB123A}"/>
              </a:ext>
            </a:extLst>
          </p:cNvPr>
          <p:cNvSpPr>
            <a:spLocks noGrp="1"/>
          </p:cNvSpPr>
          <p:nvPr>
            <p:ph type="sldNum" sz="quarter" idx="12"/>
          </p:nvPr>
        </p:nvSpPr>
        <p:spPr/>
        <p:txBody>
          <a:bodyPr/>
          <a:lstStyle/>
          <a:p>
            <a:fld id="{69E57DC2-970A-4B3E-BB1C-7A09969E49DF}" type="slidenum">
              <a:rPr lang="en-US" smtClean="0"/>
              <a:t>54</a:t>
            </a:fld>
            <a:endParaRPr lang="en-US" dirty="0"/>
          </a:p>
        </p:txBody>
      </p:sp>
    </p:spTree>
    <p:extLst>
      <p:ext uri="{BB962C8B-B14F-4D97-AF65-F5344CB8AC3E}">
        <p14:creationId xmlns:p14="http://schemas.microsoft.com/office/powerpoint/2010/main" val="40938729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E1B31-D03F-4ED9-A098-75FEC6DCE911}"/>
              </a:ext>
            </a:extLst>
          </p:cNvPr>
          <p:cNvSpPr>
            <a:spLocks noGrp="1"/>
          </p:cNvSpPr>
          <p:nvPr>
            <p:ph type="title"/>
          </p:nvPr>
        </p:nvSpPr>
        <p:spPr/>
        <p:txBody>
          <a:bodyPr/>
          <a:lstStyle/>
          <a:p>
            <a:r>
              <a:rPr lang="en-US" dirty="0"/>
              <a:t>Uninformed Search Strategies</a:t>
            </a:r>
            <a:br>
              <a:rPr lang="en-US" dirty="0"/>
            </a:br>
            <a:r>
              <a:rPr lang="en-US" dirty="0"/>
              <a:t>Depth First Search</a:t>
            </a:r>
          </a:p>
        </p:txBody>
      </p:sp>
      <p:sp>
        <p:nvSpPr>
          <p:cNvPr id="3" name="Content Placeholder 2">
            <a:extLst>
              <a:ext uri="{FF2B5EF4-FFF2-40B4-BE49-F238E27FC236}">
                <a16:creationId xmlns:a16="http://schemas.microsoft.com/office/drawing/2014/main" id="{DCA0E41A-1502-413F-8BA6-FC76C0144831}"/>
              </a:ext>
            </a:extLst>
          </p:cNvPr>
          <p:cNvSpPr>
            <a:spLocks noGrp="1"/>
          </p:cNvSpPr>
          <p:nvPr>
            <p:ph idx="1"/>
          </p:nvPr>
        </p:nvSpPr>
        <p:spPr/>
        <p:txBody>
          <a:bodyPr>
            <a:normAutofit/>
          </a:bodyPr>
          <a:lstStyle/>
          <a:p>
            <a:r>
              <a:rPr lang="en-US" dirty="0"/>
              <a:t>Complete?</a:t>
            </a:r>
          </a:p>
          <a:p>
            <a:pPr lvl="1"/>
            <a:r>
              <a:rPr lang="en-US" dirty="0"/>
              <a:t>Fails in infinite-depth spaces.</a:t>
            </a:r>
          </a:p>
          <a:p>
            <a:pPr lvl="1"/>
            <a:r>
              <a:rPr lang="en-US" dirty="0"/>
              <a:t>complete in finite spaces.</a:t>
            </a:r>
          </a:p>
          <a:p>
            <a:r>
              <a:rPr lang="en-US" dirty="0"/>
              <a:t>Optimal?</a:t>
            </a:r>
          </a:p>
          <a:p>
            <a:pPr lvl="1"/>
            <a:r>
              <a:rPr lang="en-US" dirty="0"/>
              <a:t>No, returns the first solution it finds.</a:t>
            </a:r>
          </a:p>
          <a:p>
            <a:r>
              <a:rPr lang="en-US" dirty="0"/>
              <a:t>Time? </a:t>
            </a:r>
          </a:p>
          <a:p>
            <a:pPr lvl="1"/>
            <a:r>
              <a:rPr lang="en-US" dirty="0"/>
              <a:t>O(</a:t>
            </a:r>
            <a:r>
              <a:rPr lang="en-US" dirty="0" err="1"/>
              <a:t>b</a:t>
            </a:r>
            <a:r>
              <a:rPr lang="en-US" baseline="30000" dirty="0" err="1"/>
              <a:t>m</a:t>
            </a:r>
            <a:r>
              <a:rPr lang="en-US" dirty="0"/>
              <a:t>)</a:t>
            </a:r>
          </a:p>
          <a:p>
            <a:r>
              <a:rPr lang="en-US" dirty="0"/>
              <a:t>Space? </a:t>
            </a:r>
          </a:p>
          <a:p>
            <a:pPr lvl="1"/>
            <a:r>
              <a:rPr lang="en-US" dirty="0"/>
              <a:t>O(</a:t>
            </a:r>
            <a:r>
              <a:rPr lang="en-US" dirty="0" err="1"/>
              <a:t>bm</a:t>
            </a:r>
            <a:r>
              <a:rPr lang="en-US" dirty="0"/>
              <a:t>)</a:t>
            </a:r>
          </a:p>
        </p:txBody>
      </p:sp>
      <p:sp>
        <p:nvSpPr>
          <p:cNvPr id="4" name="Slide Number Placeholder 3">
            <a:extLst>
              <a:ext uri="{FF2B5EF4-FFF2-40B4-BE49-F238E27FC236}">
                <a16:creationId xmlns:a16="http://schemas.microsoft.com/office/drawing/2014/main" id="{E10324D9-2BD1-4E90-B903-DBF69FA49D8E}"/>
              </a:ext>
            </a:extLst>
          </p:cNvPr>
          <p:cNvSpPr>
            <a:spLocks noGrp="1"/>
          </p:cNvSpPr>
          <p:nvPr>
            <p:ph type="sldNum" sz="quarter" idx="12"/>
          </p:nvPr>
        </p:nvSpPr>
        <p:spPr/>
        <p:txBody>
          <a:bodyPr/>
          <a:lstStyle/>
          <a:p>
            <a:fld id="{69E57DC2-970A-4B3E-BB1C-7A09969E49DF}" type="slidenum">
              <a:rPr lang="en-US" smtClean="0"/>
              <a:t>55</a:t>
            </a:fld>
            <a:endParaRPr lang="en-US" dirty="0"/>
          </a:p>
        </p:txBody>
      </p:sp>
    </p:spTree>
    <p:extLst>
      <p:ext uri="{BB962C8B-B14F-4D97-AF65-F5344CB8AC3E}">
        <p14:creationId xmlns:p14="http://schemas.microsoft.com/office/powerpoint/2010/main" val="27944564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60BC5-5970-4532-B483-82EC40845D29}"/>
              </a:ext>
            </a:extLst>
          </p:cNvPr>
          <p:cNvSpPr>
            <a:spLocks noGrp="1"/>
          </p:cNvSpPr>
          <p:nvPr>
            <p:ph type="title"/>
          </p:nvPr>
        </p:nvSpPr>
        <p:spPr/>
        <p:txBody>
          <a:bodyPr/>
          <a:lstStyle/>
          <a:p>
            <a:r>
              <a:rPr lang="en-US" dirty="0"/>
              <a:t>Uninformed Search Strategies</a:t>
            </a:r>
            <a:br>
              <a:rPr lang="en-US" dirty="0"/>
            </a:br>
            <a:r>
              <a:rPr lang="en-US" dirty="0"/>
              <a:t>Iterative Deepening Search</a:t>
            </a:r>
          </a:p>
        </p:txBody>
      </p:sp>
      <p:sp>
        <p:nvSpPr>
          <p:cNvPr id="3" name="Content Placeholder 2">
            <a:extLst>
              <a:ext uri="{FF2B5EF4-FFF2-40B4-BE49-F238E27FC236}">
                <a16:creationId xmlns:a16="http://schemas.microsoft.com/office/drawing/2014/main" id="{932582FC-43BA-450E-BCBE-0B9548608DBB}"/>
              </a:ext>
            </a:extLst>
          </p:cNvPr>
          <p:cNvSpPr>
            <a:spLocks noGrp="1"/>
          </p:cNvSpPr>
          <p:nvPr>
            <p:ph idx="1"/>
          </p:nvPr>
        </p:nvSpPr>
        <p:spPr/>
        <p:txBody>
          <a:bodyPr/>
          <a:lstStyle/>
          <a:p>
            <a:r>
              <a:rPr lang="en-US" dirty="0"/>
              <a:t>Use DFS as a subroutine:</a:t>
            </a:r>
          </a:p>
          <a:p>
            <a:pPr marL="987552" lvl="1" indent="-457200">
              <a:buFont typeface="+mj-lt"/>
              <a:buAutoNum type="arabicPeriod"/>
            </a:pPr>
            <a:r>
              <a:rPr lang="en-US" dirty="0"/>
              <a:t>Check the root.</a:t>
            </a:r>
          </a:p>
          <a:p>
            <a:pPr marL="987552" lvl="1" indent="-457200">
              <a:buFont typeface="+mj-lt"/>
              <a:buAutoNum type="arabicPeriod"/>
            </a:pPr>
            <a:r>
              <a:rPr lang="en-US" dirty="0"/>
              <a:t>Do a DFS searching for a path of length 1</a:t>
            </a:r>
          </a:p>
          <a:p>
            <a:pPr marL="987552" lvl="1" indent="-457200">
              <a:buFont typeface="+mj-lt"/>
              <a:buAutoNum type="arabicPeriod"/>
            </a:pPr>
            <a:r>
              <a:rPr lang="en-US" dirty="0"/>
              <a:t>If there is no path of length 1, do a DFS searching for a path of length 2</a:t>
            </a:r>
          </a:p>
          <a:p>
            <a:pPr marL="987552" lvl="1" indent="-457200">
              <a:buFont typeface="+mj-lt"/>
              <a:buAutoNum type="arabicPeriod"/>
            </a:pPr>
            <a:r>
              <a:rPr lang="en-US" dirty="0"/>
              <a:t>If there is no path of length 2, do a DFS searching for a path of length 3…</a:t>
            </a:r>
          </a:p>
          <a:p>
            <a:endParaRPr lang="en-US" dirty="0"/>
          </a:p>
        </p:txBody>
      </p:sp>
      <p:sp>
        <p:nvSpPr>
          <p:cNvPr id="4" name="Slide Number Placeholder 3">
            <a:extLst>
              <a:ext uri="{FF2B5EF4-FFF2-40B4-BE49-F238E27FC236}">
                <a16:creationId xmlns:a16="http://schemas.microsoft.com/office/drawing/2014/main" id="{881640D8-5B8B-4906-B839-4DBE37D02291}"/>
              </a:ext>
            </a:extLst>
          </p:cNvPr>
          <p:cNvSpPr>
            <a:spLocks noGrp="1"/>
          </p:cNvSpPr>
          <p:nvPr>
            <p:ph type="sldNum" sz="quarter" idx="12"/>
          </p:nvPr>
        </p:nvSpPr>
        <p:spPr/>
        <p:txBody>
          <a:bodyPr/>
          <a:lstStyle/>
          <a:p>
            <a:fld id="{69E57DC2-970A-4B3E-BB1C-7A09969E49DF}" type="slidenum">
              <a:rPr lang="en-US" smtClean="0"/>
              <a:t>56</a:t>
            </a:fld>
            <a:endParaRPr lang="en-US" dirty="0"/>
          </a:p>
        </p:txBody>
      </p:sp>
    </p:spTree>
    <p:extLst>
      <p:ext uri="{BB962C8B-B14F-4D97-AF65-F5344CB8AC3E}">
        <p14:creationId xmlns:p14="http://schemas.microsoft.com/office/powerpoint/2010/main" val="4410309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normAutofit/>
          </a:bodyPr>
          <a:lstStyle/>
          <a:p>
            <a:r>
              <a:rPr lang="en-US" dirty="0"/>
              <a:t>Uninformed Search Strategies</a:t>
            </a:r>
            <a:br>
              <a:rPr lang="en-US" dirty="0"/>
            </a:br>
            <a:r>
              <a:rPr lang="en-US" dirty="0"/>
              <a:t>Iterative Deepening Search</a:t>
            </a:r>
          </a:p>
        </p:txBody>
      </p:sp>
      <p:sp>
        <p:nvSpPr>
          <p:cNvPr id="2" name="Slide Number Placeholder 1">
            <a:extLst>
              <a:ext uri="{FF2B5EF4-FFF2-40B4-BE49-F238E27FC236}">
                <a16:creationId xmlns:a16="http://schemas.microsoft.com/office/drawing/2014/main" id="{D65C29D9-527D-4DD5-BDA7-21C05B1569A1}"/>
              </a:ext>
            </a:extLst>
          </p:cNvPr>
          <p:cNvSpPr>
            <a:spLocks noGrp="1"/>
          </p:cNvSpPr>
          <p:nvPr>
            <p:ph type="sldNum" sz="quarter" idx="12"/>
          </p:nvPr>
        </p:nvSpPr>
        <p:spPr/>
        <p:txBody>
          <a:bodyPr/>
          <a:lstStyle/>
          <a:p>
            <a:fld id="{69E57DC2-970A-4B3E-BB1C-7A09969E49DF}" type="slidenum">
              <a:rPr lang="en-US" smtClean="0"/>
              <a:t>57</a:t>
            </a:fld>
            <a:endParaRPr lang="en-US" dirty="0"/>
          </a:p>
        </p:txBody>
      </p:sp>
      <p:pic>
        <p:nvPicPr>
          <p:cNvPr id="4" name="Picture 4" descr="ids-progress1c">
            <a:extLst>
              <a:ext uri="{FF2B5EF4-FFF2-40B4-BE49-F238E27FC236}">
                <a16:creationId xmlns:a16="http://schemas.microsoft.com/office/drawing/2014/main" id="{5FE9908E-4766-49EC-A3EB-1F37EB6A0C0C}"/>
              </a:ext>
            </a:extLst>
          </p:cNvPr>
          <p:cNvPicPr>
            <a:picLocks noChangeAspect="1" noChangeArrowheads="1"/>
          </p:cNvPicPr>
          <p:nvPr/>
        </p:nvPicPr>
        <p:blipFill>
          <a:blip r:embed="rId3" cstate="print"/>
          <a:srcRect/>
          <a:stretch>
            <a:fillRect/>
          </a:stretch>
        </p:blipFill>
        <p:spPr bwMode="auto">
          <a:xfrm>
            <a:off x="2362200" y="2673926"/>
            <a:ext cx="7620000" cy="3498273"/>
          </a:xfrm>
          <a:prstGeom prst="rect">
            <a:avLst/>
          </a:prstGeom>
          <a:noFill/>
          <a:ln>
            <a:solidFill>
              <a:schemeClr val="accent1"/>
            </a:solidFill>
          </a:ln>
        </p:spPr>
      </p:pic>
    </p:spTree>
    <p:extLst>
      <p:ext uri="{BB962C8B-B14F-4D97-AF65-F5344CB8AC3E}">
        <p14:creationId xmlns:p14="http://schemas.microsoft.com/office/powerpoint/2010/main" val="50493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normAutofit/>
          </a:bodyPr>
          <a:lstStyle/>
          <a:p>
            <a:r>
              <a:rPr lang="en-US" dirty="0"/>
              <a:t>Uninformed Search Strategies</a:t>
            </a:r>
            <a:br>
              <a:rPr lang="en-US" dirty="0"/>
            </a:br>
            <a:r>
              <a:rPr lang="en-US" dirty="0"/>
              <a:t>Iterative Deepening Search</a:t>
            </a:r>
          </a:p>
        </p:txBody>
      </p:sp>
      <p:pic>
        <p:nvPicPr>
          <p:cNvPr id="49156" name="Picture 4" descr="ids-progress2c"/>
          <p:cNvPicPr>
            <a:picLocks noChangeAspect="1" noChangeArrowheads="1"/>
          </p:cNvPicPr>
          <p:nvPr/>
        </p:nvPicPr>
        <p:blipFill>
          <a:blip r:embed="rId3" cstate="print"/>
          <a:srcRect/>
          <a:stretch>
            <a:fillRect/>
          </a:stretch>
        </p:blipFill>
        <p:spPr bwMode="auto">
          <a:xfrm>
            <a:off x="2362200" y="2628900"/>
            <a:ext cx="7620000" cy="3543300"/>
          </a:xfrm>
          <a:prstGeom prst="rect">
            <a:avLst/>
          </a:prstGeom>
          <a:noFill/>
          <a:ln>
            <a:solidFill>
              <a:schemeClr val="accent1"/>
            </a:solidFill>
          </a:ln>
        </p:spPr>
      </p:pic>
      <p:sp>
        <p:nvSpPr>
          <p:cNvPr id="2" name="Slide Number Placeholder 1">
            <a:extLst>
              <a:ext uri="{FF2B5EF4-FFF2-40B4-BE49-F238E27FC236}">
                <a16:creationId xmlns:a16="http://schemas.microsoft.com/office/drawing/2014/main" id="{1A563C85-9004-406D-AB16-AF484303C6D7}"/>
              </a:ext>
            </a:extLst>
          </p:cNvPr>
          <p:cNvSpPr>
            <a:spLocks noGrp="1"/>
          </p:cNvSpPr>
          <p:nvPr>
            <p:ph type="sldNum" sz="quarter" idx="12"/>
          </p:nvPr>
        </p:nvSpPr>
        <p:spPr/>
        <p:txBody>
          <a:bodyPr/>
          <a:lstStyle/>
          <a:p>
            <a:fld id="{69E57DC2-970A-4B3E-BB1C-7A09969E49DF}" type="slidenum">
              <a:rPr lang="en-US" smtClean="0"/>
              <a:t>58</a:t>
            </a:fld>
            <a:endParaRPr lang="en-US" dirty="0"/>
          </a:p>
        </p:txBody>
      </p:sp>
    </p:spTree>
    <p:extLst>
      <p:ext uri="{BB962C8B-B14F-4D97-AF65-F5344CB8AC3E}">
        <p14:creationId xmlns:p14="http://schemas.microsoft.com/office/powerpoint/2010/main" val="1826422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normAutofit/>
          </a:bodyPr>
          <a:lstStyle/>
          <a:p>
            <a:r>
              <a:rPr lang="en-US" dirty="0"/>
              <a:t>Uninformed Search Strategies</a:t>
            </a:r>
            <a:br>
              <a:rPr lang="en-US" dirty="0"/>
            </a:br>
            <a:r>
              <a:rPr lang="en-US" dirty="0"/>
              <a:t>Iterative Deepening Search</a:t>
            </a:r>
          </a:p>
        </p:txBody>
      </p:sp>
      <p:pic>
        <p:nvPicPr>
          <p:cNvPr id="50180" name="Picture 4" descr="ids-progress3c"/>
          <p:cNvPicPr>
            <a:picLocks noChangeAspect="1" noChangeArrowheads="1"/>
          </p:cNvPicPr>
          <p:nvPr/>
        </p:nvPicPr>
        <p:blipFill>
          <a:blip r:embed="rId3" cstate="print"/>
          <a:srcRect/>
          <a:stretch>
            <a:fillRect/>
          </a:stretch>
        </p:blipFill>
        <p:spPr bwMode="auto">
          <a:xfrm>
            <a:off x="2362200" y="2619375"/>
            <a:ext cx="7620000" cy="3552825"/>
          </a:xfrm>
          <a:prstGeom prst="rect">
            <a:avLst/>
          </a:prstGeom>
          <a:noFill/>
          <a:ln>
            <a:solidFill>
              <a:schemeClr val="accent1"/>
            </a:solidFill>
          </a:ln>
        </p:spPr>
      </p:pic>
      <p:sp>
        <p:nvSpPr>
          <p:cNvPr id="2" name="Slide Number Placeholder 1">
            <a:extLst>
              <a:ext uri="{FF2B5EF4-FFF2-40B4-BE49-F238E27FC236}">
                <a16:creationId xmlns:a16="http://schemas.microsoft.com/office/drawing/2014/main" id="{C1ADCAEB-5006-48E0-AA40-BC7B24CAFA24}"/>
              </a:ext>
            </a:extLst>
          </p:cNvPr>
          <p:cNvSpPr>
            <a:spLocks noGrp="1"/>
          </p:cNvSpPr>
          <p:nvPr>
            <p:ph type="sldNum" sz="quarter" idx="12"/>
          </p:nvPr>
        </p:nvSpPr>
        <p:spPr/>
        <p:txBody>
          <a:bodyPr/>
          <a:lstStyle/>
          <a:p>
            <a:fld id="{69E57DC2-970A-4B3E-BB1C-7A09969E49DF}" type="slidenum">
              <a:rPr lang="en-US" smtClean="0"/>
              <a:t>59</a:t>
            </a:fld>
            <a:endParaRPr lang="en-US" dirty="0"/>
          </a:p>
        </p:txBody>
      </p:sp>
    </p:spTree>
    <p:extLst>
      <p:ext uri="{BB962C8B-B14F-4D97-AF65-F5344CB8AC3E}">
        <p14:creationId xmlns:p14="http://schemas.microsoft.com/office/powerpoint/2010/main" val="1953303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AD5A-96DC-4110-B052-D9BA7437532B}"/>
              </a:ext>
            </a:extLst>
          </p:cNvPr>
          <p:cNvSpPr>
            <a:spLocks noGrp="1"/>
          </p:cNvSpPr>
          <p:nvPr>
            <p:ph type="title"/>
          </p:nvPr>
        </p:nvSpPr>
        <p:spPr/>
        <p:txBody>
          <a:bodyPr/>
          <a:lstStyle/>
          <a:p>
            <a:r>
              <a:rPr lang="en-US" dirty="0"/>
              <a:t>Prolog</a:t>
            </a:r>
          </a:p>
        </p:txBody>
      </p:sp>
      <p:sp>
        <p:nvSpPr>
          <p:cNvPr id="3" name="Text Placeholder 2">
            <a:extLst>
              <a:ext uri="{FF2B5EF4-FFF2-40B4-BE49-F238E27FC236}">
                <a16:creationId xmlns:a16="http://schemas.microsoft.com/office/drawing/2014/main" id="{CCB85DC1-9ADD-4796-9DB7-5CA2071993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22543FF-A1C6-4C8F-8E2B-DA6ED1509BD1}"/>
              </a:ext>
            </a:extLst>
          </p:cNvPr>
          <p:cNvSpPr>
            <a:spLocks noGrp="1"/>
          </p:cNvSpPr>
          <p:nvPr>
            <p:ph type="sldNum" sz="quarter" idx="12"/>
          </p:nvPr>
        </p:nvSpPr>
        <p:spPr/>
        <p:txBody>
          <a:bodyPr/>
          <a:lstStyle/>
          <a:p>
            <a:fld id="{69E57DC2-970A-4B3E-BB1C-7A09969E49DF}" type="slidenum">
              <a:rPr lang="en-US" smtClean="0"/>
              <a:pPr/>
              <a:t>6</a:t>
            </a:fld>
            <a:endParaRPr lang="en-US" dirty="0"/>
          </a:p>
        </p:txBody>
      </p:sp>
    </p:spTree>
    <p:extLst>
      <p:ext uri="{BB962C8B-B14F-4D97-AF65-F5344CB8AC3E}">
        <p14:creationId xmlns:p14="http://schemas.microsoft.com/office/powerpoint/2010/main" val="21726627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normAutofit/>
          </a:bodyPr>
          <a:lstStyle/>
          <a:p>
            <a:r>
              <a:rPr lang="en-US" dirty="0"/>
              <a:t>Uninformed Search Strategies</a:t>
            </a:r>
            <a:br>
              <a:rPr lang="en-US" dirty="0"/>
            </a:br>
            <a:r>
              <a:rPr lang="en-US" dirty="0"/>
              <a:t>Iterative Deepening Search</a:t>
            </a:r>
          </a:p>
        </p:txBody>
      </p:sp>
      <p:pic>
        <p:nvPicPr>
          <p:cNvPr id="51204" name="Picture 4" descr="ids-progress4c"/>
          <p:cNvPicPr>
            <a:picLocks noChangeAspect="1" noChangeArrowheads="1"/>
          </p:cNvPicPr>
          <p:nvPr/>
        </p:nvPicPr>
        <p:blipFill>
          <a:blip r:embed="rId3" cstate="print"/>
          <a:srcRect/>
          <a:stretch>
            <a:fillRect/>
          </a:stretch>
        </p:blipFill>
        <p:spPr bwMode="auto">
          <a:xfrm>
            <a:off x="2362200" y="2628900"/>
            <a:ext cx="7620000" cy="3543300"/>
          </a:xfrm>
          <a:prstGeom prst="rect">
            <a:avLst/>
          </a:prstGeom>
          <a:noFill/>
          <a:ln>
            <a:solidFill>
              <a:schemeClr val="accent1"/>
            </a:solidFill>
          </a:ln>
        </p:spPr>
      </p:pic>
      <p:sp>
        <p:nvSpPr>
          <p:cNvPr id="2" name="Slide Number Placeholder 1">
            <a:extLst>
              <a:ext uri="{FF2B5EF4-FFF2-40B4-BE49-F238E27FC236}">
                <a16:creationId xmlns:a16="http://schemas.microsoft.com/office/drawing/2014/main" id="{FBC184DC-A2A0-4DEB-B5DB-47FAE5763322}"/>
              </a:ext>
            </a:extLst>
          </p:cNvPr>
          <p:cNvSpPr>
            <a:spLocks noGrp="1"/>
          </p:cNvSpPr>
          <p:nvPr>
            <p:ph type="sldNum" sz="quarter" idx="12"/>
          </p:nvPr>
        </p:nvSpPr>
        <p:spPr/>
        <p:txBody>
          <a:bodyPr/>
          <a:lstStyle/>
          <a:p>
            <a:fld id="{69E57DC2-970A-4B3E-BB1C-7A09969E49DF}" type="slidenum">
              <a:rPr lang="en-US" smtClean="0"/>
              <a:t>60</a:t>
            </a:fld>
            <a:endParaRPr lang="en-US" dirty="0"/>
          </a:p>
        </p:txBody>
      </p:sp>
    </p:spTree>
    <p:extLst>
      <p:ext uri="{BB962C8B-B14F-4D97-AF65-F5344CB8AC3E}">
        <p14:creationId xmlns:p14="http://schemas.microsoft.com/office/powerpoint/2010/main" val="12788974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41612-D97B-4606-A456-973C7CFC847A}"/>
              </a:ext>
            </a:extLst>
          </p:cNvPr>
          <p:cNvSpPr>
            <a:spLocks noGrp="1"/>
          </p:cNvSpPr>
          <p:nvPr>
            <p:ph type="title"/>
          </p:nvPr>
        </p:nvSpPr>
        <p:spPr/>
        <p:txBody>
          <a:bodyPr/>
          <a:lstStyle/>
          <a:p>
            <a:r>
              <a:rPr lang="en-US" dirty="0"/>
              <a:t>Uninformed Search Strategies</a:t>
            </a:r>
            <a:br>
              <a:rPr lang="en-US" dirty="0"/>
            </a:br>
            <a:r>
              <a:rPr lang="en-US" dirty="0"/>
              <a:t>Iterative Deepening Search</a:t>
            </a:r>
          </a:p>
        </p:txBody>
      </p:sp>
      <p:pic>
        <p:nvPicPr>
          <p:cNvPr id="5" name="Content Placeholder 4">
            <a:extLst>
              <a:ext uri="{FF2B5EF4-FFF2-40B4-BE49-F238E27FC236}">
                <a16:creationId xmlns:a16="http://schemas.microsoft.com/office/drawing/2014/main" id="{6655F402-FB9C-4EEB-851A-06330696E124}"/>
              </a:ext>
            </a:extLst>
          </p:cNvPr>
          <p:cNvPicPr>
            <a:picLocks noGrp="1" noChangeAspect="1"/>
          </p:cNvPicPr>
          <p:nvPr>
            <p:ph idx="1"/>
          </p:nvPr>
        </p:nvPicPr>
        <p:blipFill>
          <a:blip r:embed="rId2"/>
          <a:stretch>
            <a:fillRect/>
          </a:stretch>
        </p:blipFill>
        <p:spPr>
          <a:xfrm>
            <a:off x="3177778" y="2286000"/>
            <a:ext cx="5988844" cy="3992563"/>
          </a:xfrm>
          <a:ln>
            <a:solidFill>
              <a:schemeClr val="accent1"/>
            </a:solidFill>
          </a:ln>
        </p:spPr>
      </p:pic>
      <p:sp>
        <p:nvSpPr>
          <p:cNvPr id="3" name="Slide Number Placeholder 2">
            <a:extLst>
              <a:ext uri="{FF2B5EF4-FFF2-40B4-BE49-F238E27FC236}">
                <a16:creationId xmlns:a16="http://schemas.microsoft.com/office/drawing/2014/main" id="{CD691D22-D746-46BD-8FC2-FD04AF61B8E2}"/>
              </a:ext>
            </a:extLst>
          </p:cNvPr>
          <p:cNvSpPr>
            <a:spLocks noGrp="1"/>
          </p:cNvSpPr>
          <p:nvPr>
            <p:ph type="sldNum" sz="quarter" idx="12"/>
          </p:nvPr>
        </p:nvSpPr>
        <p:spPr/>
        <p:txBody>
          <a:bodyPr/>
          <a:lstStyle/>
          <a:p>
            <a:fld id="{69E57DC2-970A-4B3E-BB1C-7A09969E49DF}" type="slidenum">
              <a:rPr lang="en-US" smtClean="0"/>
              <a:t>61</a:t>
            </a:fld>
            <a:endParaRPr lang="en-US" dirty="0"/>
          </a:p>
        </p:txBody>
      </p:sp>
    </p:spTree>
    <p:extLst>
      <p:ext uri="{BB962C8B-B14F-4D97-AF65-F5344CB8AC3E}">
        <p14:creationId xmlns:p14="http://schemas.microsoft.com/office/powerpoint/2010/main" val="12528028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90FF2-6AAE-4769-9296-380995B2488D}"/>
              </a:ext>
            </a:extLst>
          </p:cNvPr>
          <p:cNvSpPr>
            <a:spLocks noGrp="1"/>
          </p:cNvSpPr>
          <p:nvPr>
            <p:ph type="title"/>
          </p:nvPr>
        </p:nvSpPr>
        <p:spPr/>
        <p:txBody>
          <a:bodyPr/>
          <a:lstStyle/>
          <a:p>
            <a:r>
              <a:rPr lang="en-US" dirty="0"/>
              <a:t>Uninformed Search Strategies</a:t>
            </a:r>
            <a:br>
              <a:rPr lang="en-US" dirty="0"/>
            </a:br>
            <a:r>
              <a:rPr lang="en-US" dirty="0"/>
              <a:t>Iterative Deepening Search</a:t>
            </a:r>
          </a:p>
        </p:txBody>
      </p:sp>
      <p:sp>
        <p:nvSpPr>
          <p:cNvPr id="3" name="Content Placeholder 2">
            <a:extLst>
              <a:ext uri="{FF2B5EF4-FFF2-40B4-BE49-F238E27FC236}">
                <a16:creationId xmlns:a16="http://schemas.microsoft.com/office/drawing/2014/main" id="{4453CE51-6FE3-45A5-AE67-15887B893810}"/>
              </a:ext>
            </a:extLst>
          </p:cNvPr>
          <p:cNvSpPr>
            <a:spLocks noGrp="1"/>
          </p:cNvSpPr>
          <p:nvPr>
            <p:ph idx="1"/>
          </p:nvPr>
        </p:nvSpPr>
        <p:spPr/>
        <p:txBody>
          <a:bodyPr/>
          <a:lstStyle/>
          <a:p>
            <a:r>
              <a:rPr lang="en-US" dirty="0"/>
              <a:t>Complete?</a:t>
            </a:r>
          </a:p>
          <a:p>
            <a:pPr lvl="1"/>
            <a:r>
              <a:rPr lang="en-US" dirty="0"/>
              <a:t>Yes</a:t>
            </a:r>
          </a:p>
          <a:p>
            <a:r>
              <a:rPr lang="en-US" dirty="0"/>
              <a:t>Optimal?</a:t>
            </a:r>
          </a:p>
          <a:p>
            <a:pPr lvl="1"/>
            <a:r>
              <a:rPr lang="en-US" dirty="0"/>
              <a:t>Yes, if step cost = 1</a:t>
            </a:r>
          </a:p>
          <a:p>
            <a:r>
              <a:rPr lang="en-US" dirty="0"/>
              <a:t>Time?</a:t>
            </a:r>
          </a:p>
          <a:p>
            <a:pPr lvl="1"/>
            <a:r>
              <a:rPr lang="en-US" dirty="0"/>
              <a:t>(d+1) b</a:t>
            </a:r>
            <a:r>
              <a:rPr lang="en-US" baseline="-25000" dirty="0"/>
              <a:t>0</a:t>
            </a:r>
            <a:r>
              <a:rPr lang="en-US" dirty="0"/>
              <a:t> + d b</a:t>
            </a:r>
            <a:r>
              <a:rPr lang="en-US" baseline="-25000" dirty="0"/>
              <a:t>1</a:t>
            </a:r>
            <a:r>
              <a:rPr lang="en-US" dirty="0"/>
              <a:t> + (d-1) b</a:t>
            </a:r>
            <a:r>
              <a:rPr lang="en-US" baseline="-25000" dirty="0"/>
              <a:t>2</a:t>
            </a:r>
            <a:r>
              <a:rPr lang="en-US" dirty="0"/>
              <a:t> + … + </a:t>
            </a:r>
            <a:r>
              <a:rPr lang="en-US" dirty="0" err="1"/>
              <a:t>bd</a:t>
            </a:r>
            <a:r>
              <a:rPr lang="en-US" dirty="0"/>
              <a:t> = O(</a:t>
            </a:r>
            <a:r>
              <a:rPr lang="en-US" dirty="0" err="1"/>
              <a:t>bd</a:t>
            </a:r>
            <a:r>
              <a:rPr lang="en-US" dirty="0"/>
              <a:t>)</a:t>
            </a:r>
          </a:p>
          <a:p>
            <a:r>
              <a:rPr lang="en-US" dirty="0"/>
              <a:t>Space?</a:t>
            </a:r>
          </a:p>
          <a:p>
            <a:pPr lvl="1"/>
            <a:r>
              <a:rPr lang="en-US" dirty="0"/>
              <a:t>O(</a:t>
            </a:r>
            <a:r>
              <a:rPr lang="en-US" dirty="0" err="1"/>
              <a:t>bd</a:t>
            </a:r>
            <a:r>
              <a:rPr lang="en-US" dirty="0"/>
              <a:t>)</a:t>
            </a:r>
          </a:p>
          <a:p>
            <a:endParaRPr lang="en-US" dirty="0"/>
          </a:p>
        </p:txBody>
      </p:sp>
      <p:sp>
        <p:nvSpPr>
          <p:cNvPr id="4" name="Slide Number Placeholder 3">
            <a:extLst>
              <a:ext uri="{FF2B5EF4-FFF2-40B4-BE49-F238E27FC236}">
                <a16:creationId xmlns:a16="http://schemas.microsoft.com/office/drawing/2014/main" id="{CBD11343-B83B-4FC8-BF91-50A54A5A66C7}"/>
              </a:ext>
            </a:extLst>
          </p:cNvPr>
          <p:cNvSpPr>
            <a:spLocks noGrp="1"/>
          </p:cNvSpPr>
          <p:nvPr>
            <p:ph type="sldNum" sz="quarter" idx="12"/>
          </p:nvPr>
        </p:nvSpPr>
        <p:spPr/>
        <p:txBody>
          <a:bodyPr/>
          <a:lstStyle/>
          <a:p>
            <a:fld id="{69E57DC2-970A-4B3E-BB1C-7A09969E49DF}" type="slidenum">
              <a:rPr lang="en-US" smtClean="0"/>
              <a:t>62</a:t>
            </a:fld>
            <a:endParaRPr lang="en-US" dirty="0"/>
          </a:p>
        </p:txBody>
      </p:sp>
    </p:spTree>
    <p:extLst>
      <p:ext uri="{BB962C8B-B14F-4D97-AF65-F5344CB8AC3E}">
        <p14:creationId xmlns:p14="http://schemas.microsoft.com/office/powerpoint/2010/main" val="21502046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5A6C-AF85-4786-9E8E-7B32FD9A7A4B}"/>
              </a:ext>
            </a:extLst>
          </p:cNvPr>
          <p:cNvSpPr>
            <a:spLocks noGrp="1"/>
          </p:cNvSpPr>
          <p:nvPr>
            <p:ph type="title"/>
          </p:nvPr>
        </p:nvSpPr>
        <p:spPr/>
        <p:txBody>
          <a:bodyPr/>
          <a:lstStyle/>
          <a:p>
            <a:r>
              <a:rPr lang="en-US" dirty="0"/>
              <a:t>Informed Search</a:t>
            </a:r>
            <a:br>
              <a:rPr lang="ar-SY" dirty="0"/>
            </a:br>
            <a:r>
              <a:rPr lang="en-US" dirty="0"/>
              <a:t>(</a:t>
            </a:r>
            <a:r>
              <a:rPr lang="ar-SY" dirty="0"/>
              <a:t>خوارزميات البحث التجريبية - المطلعة</a:t>
            </a:r>
            <a:r>
              <a:rPr lang="en-US" dirty="0"/>
              <a:t>)</a:t>
            </a:r>
          </a:p>
        </p:txBody>
      </p:sp>
      <p:sp>
        <p:nvSpPr>
          <p:cNvPr id="3" name="Content Placeholder 2">
            <a:extLst>
              <a:ext uri="{FF2B5EF4-FFF2-40B4-BE49-F238E27FC236}">
                <a16:creationId xmlns:a16="http://schemas.microsoft.com/office/drawing/2014/main" id="{598D7D0A-8216-4AF1-9FFD-F252438E5232}"/>
              </a:ext>
            </a:extLst>
          </p:cNvPr>
          <p:cNvSpPr>
            <a:spLocks noGrp="1"/>
          </p:cNvSpPr>
          <p:nvPr>
            <p:ph idx="1"/>
          </p:nvPr>
        </p:nvSpPr>
        <p:spPr/>
        <p:txBody>
          <a:bodyPr/>
          <a:lstStyle/>
          <a:p>
            <a:r>
              <a:rPr lang="en-US" dirty="0"/>
              <a:t>Idea:</a:t>
            </a:r>
          </a:p>
          <a:p>
            <a:pPr lvl="1"/>
            <a:r>
              <a:rPr lang="en-US" dirty="0"/>
              <a:t>Give the algorithm </a:t>
            </a:r>
            <a:r>
              <a:rPr lang="en-US" dirty="0">
                <a:solidFill>
                  <a:srgbClr val="FF0000"/>
                </a:solidFill>
              </a:rPr>
              <a:t>“hints” </a:t>
            </a:r>
            <a:r>
              <a:rPr lang="en-US" dirty="0"/>
              <a:t>about the desirability of different states.</a:t>
            </a:r>
          </a:p>
          <a:p>
            <a:pPr lvl="1"/>
            <a:r>
              <a:rPr lang="en-US" dirty="0"/>
              <a:t>Use an evaluation function to rank nodes and select the most promising one for expansion.</a:t>
            </a:r>
          </a:p>
          <a:p>
            <a:pPr lvl="1"/>
            <a:endParaRPr lang="en-US" dirty="0"/>
          </a:p>
          <a:p>
            <a:r>
              <a:rPr lang="en-US" dirty="0"/>
              <a:t>Types:</a:t>
            </a:r>
          </a:p>
          <a:p>
            <a:pPr marL="987552" lvl="1" indent="-457200">
              <a:buFont typeface="+mj-lt"/>
              <a:buAutoNum type="arabicPeriod"/>
            </a:pPr>
            <a:r>
              <a:rPr lang="en-US" dirty="0"/>
              <a:t>Greedy best-first search.</a:t>
            </a:r>
          </a:p>
          <a:p>
            <a:pPr marL="987552" lvl="1" indent="-457200">
              <a:buFont typeface="+mj-lt"/>
              <a:buAutoNum type="arabicPeriod"/>
            </a:pPr>
            <a:r>
              <a:rPr lang="en-US" dirty="0"/>
              <a:t>A* search.</a:t>
            </a:r>
          </a:p>
        </p:txBody>
      </p:sp>
      <p:sp>
        <p:nvSpPr>
          <p:cNvPr id="4" name="Slide Number Placeholder 3">
            <a:extLst>
              <a:ext uri="{FF2B5EF4-FFF2-40B4-BE49-F238E27FC236}">
                <a16:creationId xmlns:a16="http://schemas.microsoft.com/office/drawing/2014/main" id="{039CD655-2705-48E5-9AC2-637B87230D7A}"/>
              </a:ext>
            </a:extLst>
          </p:cNvPr>
          <p:cNvSpPr>
            <a:spLocks noGrp="1"/>
          </p:cNvSpPr>
          <p:nvPr>
            <p:ph type="sldNum" sz="quarter" idx="12"/>
          </p:nvPr>
        </p:nvSpPr>
        <p:spPr/>
        <p:txBody>
          <a:bodyPr/>
          <a:lstStyle/>
          <a:p>
            <a:fld id="{69E57DC2-970A-4B3E-BB1C-7A09969E49DF}" type="slidenum">
              <a:rPr lang="en-US" smtClean="0"/>
              <a:t>63</a:t>
            </a:fld>
            <a:endParaRPr lang="en-US" dirty="0"/>
          </a:p>
        </p:txBody>
      </p:sp>
    </p:spTree>
    <p:extLst>
      <p:ext uri="{BB962C8B-B14F-4D97-AF65-F5344CB8AC3E}">
        <p14:creationId xmlns:p14="http://schemas.microsoft.com/office/powerpoint/2010/main" val="26487491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E233A-D3F1-43D6-A96A-B897ABCAFF38}"/>
              </a:ext>
            </a:extLst>
          </p:cNvPr>
          <p:cNvSpPr>
            <a:spLocks noGrp="1"/>
          </p:cNvSpPr>
          <p:nvPr>
            <p:ph type="title"/>
          </p:nvPr>
        </p:nvSpPr>
        <p:spPr/>
        <p:txBody>
          <a:bodyPr/>
          <a:lstStyle/>
          <a:p>
            <a:r>
              <a:rPr lang="en-US" dirty="0"/>
              <a:t>Informed Search</a:t>
            </a:r>
            <a:br>
              <a:rPr lang="ar-SY" dirty="0"/>
            </a:br>
            <a:r>
              <a:rPr lang="en-US" dirty="0"/>
              <a:t>Heuristic Function</a:t>
            </a:r>
          </a:p>
        </p:txBody>
      </p:sp>
      <p:sp>
        <p:nvSpPr>
          <p:cNvPr id="5" name="Content Placeholder 4">
            <a:extLst>
              <a:ext uri="{FF2B5EF4-FFF2-40B4-BE49-F238E27FC236}">
                <a16:creationId xmlns:a16="http://schemas.microsoft.com/office/drawing/2014/main" id="{EE26463C-FC8D-42FF-B5B6-F6F41D8C7CE7}"/>
              </a:ext>
            </a:extLst>
          </p:cNvPr>
          <p:cNvSpPr>
            <a:spLocks noGrp="1"/>
          </p:cNvSpPr>
          <p:nvPr>
            <p:ph idx="1"/>
          </p:nvPr>
        </p:nvSpPr>
        <p:spPr/>
        <p:txBody>
          <a:bodyPr/>
          <a:lstStyle/>
          <a:p>
            <a:pPr algn="r" rtl="1"/>
            <a:r>
              <a:rPr lang="ar-SY" dirty="0" err="1"/>
              <a:t>التجريبة</a:t>
            </a:r>
            <a:r>
              <a:rPr lang="ar-SY" dirty="0"/>
              <a:t>: (</a:t>
            </a:r>
            <a:r>
              <a:rPr lang="en-US" dirty="0"/>
              <a:t>Heuristic</a:t>
            </a:r>
            <a:r>
              <a:rPr lang="ar-SY" dirty="0"/>
              <a:t>)</a:t>
            </a:r>
          </a:p>
          <a:p>
            <a:pPr lvl="1" algn="r" rtl="1"/>
            <a:r>
              <a:rPr lang="ar-SY" dirty="0"/>
              <a:t>هي تابع عندما يطبق على حالة يعيد رقم يقدر قرب هذه الحالة من الهدف.</a:t>
            </a:r>
          </a:p>
          <a:p>
            <a:pPr lvl="1" algn="r" rtl="1"/>
            <a:r>
              <a:rPr lang="ar-SY" dirty="0"/>
              <a:t>تقوم هذه الخوارزميات بحل المسائل اعتماداً على مجموعة من المعلومات المستنبطة من طبيعة المسألة وهذه المعلومات ندعوها بالتجريبية.</a:t>
            </a:r>
          </a:p>
          <a:p>
            <a:pPr lvl="1" algn="r" rtl="1"/>
            <a:r>
              <a:rPr lang="ar-SY" dirty="0"/>
              <a:t>يمكن ان تبخس </a:t>
            </a:r>
            <a:r>
              <a:rPr lang="ar-SY" dirty="0" err="1"/>
              <a:t>التجريبة</a:t>
            </a:r>
            <a:r>
              <a:rPr lang="ar-SY" dirty="0"/>
              <a:t> أو تغالي في تقدير البعد عن الهدف.</a:t>
            </a:r>
          </a:p>
        </p:txBody>
      </p:sp>
      <p:sp>
        <p:nvSpPr>
          <p:cNvPr id="3" name="Slide Number Placeholder 2">
            <a:extLst>
              <a:ext uri="{FF2B5EF4-FFF2-40B4-BE49-F238E27FC236}">
                <a16:creationId xmlns:a16="http://schemas.microsoft.com/office/drawing/2014/main" id="{1830823A-3394-4F78-9064-B1427A5F58EE}"/>
              </a:ext>
            </a:extLst>
          </p:cNvPr>
          <p:cNvSpPr>
            <a:spLocks noGrp="1"/>
          </p:cNvSpPr>
          <p:nvPr>
            <p:ph type="sldNum" sz="quarter" idx="12"/>
          </p:nvPr>
        </p:nvSpPr>
        <p:spPr/>
        <p:txBody>
          <a:bodyPr/>
          <a:lstStyle/>
          <a:p>
            <a:fld id="{69E57DC2-970A-4B3E-BB1C-7A09969E49DF}" type="slidenum">
              <a:rPr lang="en-US" smtClean="0"/>
              <a:t>64</a:t>
            </a:fld>
            <a:endParaRPr lang="en-US" dirty="0"/>
          </a:p>
        </p:txBody>
      </p:sp>
    </p:spTree>
    <p:extLst>
      <p:ext uri="{BB962C8B-B14F-4D97-AF65-F5344CB8AC3E}">
        <p14:creationId xmlns:p14="http://schemas.microsoft.com/office/powerpoint/2010/main" val="29081468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A4BF5-149F-448F-B726-E33B59F1504A}"/>
              </a:ext>
            </a:extLst>
          </p:cNvPr>
          <p:cNvSpPr>
            <a:spLocks noGrp="1"/>
          </p:cNvSpPr>
          <p:nvPr>
            <p:ph type="title"/>
          </p:nvPr>
        </p:nvSpPr>
        <p:spPr/>
        <p:txBody>
          <a:bodyPr/>
          <a:lstStyle/>
          <a:p>
            <a:r>
              <a:rPr lang="en-US" dirty="0"/>
              <a:t>Informed Search</a:t>
            </a:r>
            <a:br>
              <a:rPr lang="ar-SY" dirty="0"/>
            </a:br>
            <a:r>
              <a:rPr lang="en-US" dirty="0"/>
              <a:t>Heuristic Function</a:t>
            </a:r>
          </a:p>
        </p:txBody>
      </p:sp>
      <p:sp>
        <p:nvSpPr>
          <p:cNvPr id="3" name="Content Placeholder 2">
            <a:extLst>
              <a:ext uri="{FF2B5EF4-FFF2-40B4-BE49-F238E27FC236}">
                <a16:creationId xmlns:a16="http://schemas.microsoft.com/office/drawing/2014/main" id="{B574CDAC-2BA5-4AA2-B6B7-31E91287FCA9}"/>
              </a:ext>
            </a:extLst>
          </p:cNvPr>
          <p:cNvSpPr>
            <a:spLocks noGrp="1"/>
          </p:cNvSpPr>
          <p:nvPr>
            <p:ph idx="1"/>
          </p:nvPr>
        </p:nvSpPr>
        <p:spPr/>
        <p:txBody>
          <a:bodyPr/>
          <a:lstStyle/>
          <a:p>
            <a:pPr algn="r" rtl="1"/>
            <a:r>
              <a:rPr lang="ar-SY" dirty="0"/>
              <a:t>امثلة:</a:t>
            </a:r>
          </a:p>
          <a:p>
            <a:pPr lvl="1" algn="r" rtl="1"/>
            <a:r>
              <a:rPr lang="ar-SY" dirty="0"/>
              <a:t>اقصر طريق.</a:t>
            </a:r>
            <a:endParaRPr lang="en-US" dirty="0"/>
          </a:p>
          <a:p>
            <a:pPr lvl="2" algn="r" rtl="1"/>
            <a:r>
              <a:rPr lang="ar-SY" dirty="0" err="1"/>
              <a:t>التجريبة</a:t>
            </a:r>
            <a:r>
              <a:rPr lang="ar-SY" dirty="0"/>
              <a:t> هي خط النظر بين مدينة ما والمدينة الهدف.</a:t>
            </a:r>
          </a:p>
          <a:p>
            <a:pPr lvl="1" algn="r" rtl="1"/>
            <a:r>
              <a:rPr lang="ar-SY" dirty="0"/>
              <a:t>لعبة </a:t>
            </a:r>
            <a:r>
              <a:rPr lang="ar-SY" dirty="0" err="1"/>
              <a:t>التاكوتان</a:t>
            </a:r>
            <a:r>
              <a:rPr lang="ar-SY" dirty="0"/>
              <a:t>.</a:t>
            </a:r>
          </a:p>
          <a:p>
            <a:pPr lvl="2" algn="r" rtl="1"/>
            <a:r>
              <a:rPr lang="ar-SY" dirty="0" err="1"/>
              <a:t>التجريبة</a:t>
            </a:r>
            <a:r>
              <a:rPr lang="ar-SY" dirty="0"/>
              <a:t> هي عدد الخانات الموجودة في غير مكانها الصحيح (ما عدا الفراغ)</a:t>
            </a:r>
          </a:p>
          <a:p>
            <a:pPr lvl="2" algn="r" rtl="1"/>
            <a:r>
              <a:rPr lang="ar-SY" dirty="0" err="1"/>
              <a:t>التجريبة</a:t>
            </a:r>
            <a:r>
              <a:rPr lang="ar-SY" dirty="0"/>
              <a:t> هي حساب مسافة مانهاتن لكل خانة .</a:t>
            </a:r>
          </a:p>
          <a:p>
            <a:endParaRPr lang="en-US" dirty="0"/>
          </a:p>
        </p:txBody>
      </p:sp>
      <p:sp>
        <p:nvSpPr>
          <p:cNvPr id="4" name="Slide Number Placeholder 3">
            <a:extLst>
              <a:ext uri="{FF2B5EF4-FFF2-40B4-BE49-F238E27FC236}">
                <a16:creationId xmlns:a16="http://schemas.microsoft.com/office/drawing/2014/main" id="{2B2815BE-A607-464A-8F38-EB9A7AFFD759}"/>
              </a:ext>
            </a:extLst>
          </p:cNvPr>
          <p:cNvSpPr>
            <a:spLocks noGrp="1"/>
          </p:cNvSpPr>
          <p:nvPr>
            <p:ph type="sldNum" sz="quarter" idx="12"/>
          </p:nvPr>
        </p:nvSpPr>
        <p:spPr/>
        <p:txBody>
          <a:bodyPr/>
          <a:lstStyle/>
          <a:p>
            <a:fld id="{69E57DC2-970A-4B3E-BB1C-7A09969E49DF}" type="slidenum">
              <a:rPr lang="en-US" smtClean="0"/>
              <a:t>65</a:t>
            </a:fld>
            <a:endParaRPr lang="en-US" dirty="0"/>
          </a:p>
        </p:txBody>
      </p:sp>
      <p:pic>
        <p:nvPicPr>
          <p:cNvPr id="6" name="Picture 5" descr="romania2">
            <a:extLst>
              <a:ext uri="{FF2B5EF4-FFF2-40B4-BE49-F238E27FC236}">
                <a16:creationId xmlns:a16="http://schemas.microsoft.com/office/drawing/2014/main" id="{4FC11F6F-F1BA-4E61-ABFE-955A99CF699E}"/>
              </a:ext>
            </a:extLst>
          </p:cNvPr>
          <p:cNvPicPr>
            <a:picLocks noChangeAspect="1" noChangeArrowheads="1"/>
          </p:cNvPicPr>
          <p:nvPr/>
        </p:nvPicPr>
        <p:blipFill>
          <a:blip r:embed="rId2" cstate="print"/>
          <a:stretch>
            <a:fillRect/>
          </a:stretch>
        </p:blipFill>
        <p:spPr bwMode="auto">
          <a:xfrm>
            <a:off x="2085111" y="4509597"/>
            <a:ext cx="4378036" cy="2146096"/>
          </a:xfrm>
          <a:prstGeom prst="rect">
            <a:avLst/>
          </a:prstGeom>
          <a:noFill/>
          <a:ln>
            <a:solidFill>
              <a:schemeClr val="accent1"/>
            </a:solidFill>
          </a:ln>
        </p:spPr>
      </p:pic>
      <p:pic>
        <p:nvPicPr>
          <p:cNvPr id="1026" name="Picture 2" descr="Related image">
            <a:extLst>
              <a:ext uri="{FF2B5EF4-FFF2-40B4-BE49-F238E27FC236}">
                <a16:creationId xmlns:a16="http://schemas.microsoft.com/office/drawing/2014/main" id="{966E3D69-BB31-4340-A38A-2B557B259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9165" y="4786260"/>
            <a:ext cx="1579418" cy="157941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3641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DA18E-E15C-403E-929F-33E38262B2C5}"/>
              </a:ext>
            </a:extLst>
          </p:cNvPr>
          <p:cNvSpPr>
            <a:spLocks noGrp="1"/>
          </p:cNvSpPr>
          <p:nvPr>
            <p:ph type="title"/>
          </p:nvPr>
        </p:nvSpPr>
        <p:spPr/>
        <p:txBody>
          <a:bodyPr/>
          <a:lstStyle/>
          <a:p>
            <a:r>
              <a:rPr lang="en-US" dirty="0"/>
              <a:t>Informed Search</a:t>
            </a:r>
            <a:br>
              <a:rPr lang="en-US" dirty="0"/>
            </a:br>
            <a:r>
              <a:rPr lang="en-US" dirty="0"/>
              <a:t>Greedy best-first search</a:t>
            </a:r>
          </a:p>
        </p:txBody>
      </p:sp>
      <p:sp>
        <p:nvSpPr>
          <p:cNvPr id="3" name="Content Placeholder 2">
            <a:extLst>
              <a:ext uri="{FF2B5EF4-FFF2-40B4-BE49-F238E27FC236}">
                <a16:creationId xmlns:a16="http://schemas.microsoft.com/office/drawing/2014/main" id="{95F6EF16-CAA8-47E1-B34D-29D761BB6462}"/>
              </a:ext>
            </a:extLst>
          </p:cNvPr>
          <p:cNvSpPr>
            <a:spLocks noGrp="1"/>
          </p:cNvSpPr>
          <p:nvPr>
            <p:ph idx="1"/>
          </p:nvPr>
        </p:nvSpPr>
        <p:spPr/>
        <p:txBody>
          <a:bodyPr/>
          <a:lstStyle/>
          <a:p>
            <a:r>
              <a:rPr lang="en-US" dirty="0"/>
              <a:t>Expand the node that has the lowest value of the heuristic function h(n)</a:t>
            </a:r>
          </a:p>
          <a:p>
            <a:endParaRPr lang="en-US" dirty="0"/>
          </a:p>
        </p:txBody>
      </p:sp>
      <p:sp>
        <p:nvSpPr>
          <p:cNvPr id="4" name="Slide Number Placeholder 3">
            <a:extLst>
              <a:ext uri="{FF2B5EF4-FFF2-40B4-BE49-F238E27FC236}">
                <a16:creationId xmlns:a16="http://schemas.microsoft.com/office/drawing/2014/main" id="{937F7146-7755-43BD-8FE7-D9654278E818}"/>
              </a:ext>
            </a:extLst>
          </p:cNvPr>
          <p:cNvSpPr>
            <a:spLocks noGrp="1"/>
          </p:cNvSpPr>
          <p:nvPr>
            <p:ph type="sldNum" sz="quarter" idx="12"/>
          </p:nvPr>
        </p:nvSpPr>
        <p:spPr/>
        <p:txBody>
          <a:bodyPr/>
          <a:lstStyle/>
          <a:p>
            <a:fld id="{69E57DC2-970A-4B3E-BB1C-7A09969E49DF}" type="slidenum">
              <a:rPr lang="en-US" smtClean="0"/>
              <a:t>66</a:t>
            </a:fld>
            <a:endParaRPr lang="en-US" dirty="0"/>
          </a:p>
        </p:txBody>
      </p:sp>
    </p:spTree>
    <p:extLst>
      <p:ext uri="{BB962C8B-B14F-4D97-AF65-F5344CB8AC3E}">
        <p14:creationId xmlns:p14="http://schemas.microsoft.com/office/powerpoint/2010/main" val="4071325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Informed Search</a:t>
            </a:r>
            <a:br>
              <a:rPr lang="en-US" dirty="0"/>
            </a:br>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3438525" y="2016876"/>
            <a:ext cx="5467350" cy="1990725"/>
          </a:xfrm>
          <a:prstGeom prst="rect">
            <a:avLst/>
          </a:prstGeom>
          <a:noFill/>
          <a:ln>
            <a:solidFill>
              <a:schemeClr val="accent1"/>
            </a:solidFill>
          </a:ln>
        </p:spPr>
      </p:pic>
      <p:pic>
        <p:nvPicPr>
          <p:cNvPr id="4" name="Picture 4" descr="romania2"/>
          <p:cNvPicPr>
            <a:picLocks noChangeAspect="1" noChangeArrowheads="1"/>
          </p:cNvPicPr>
          <p:nvPr/>
        </p:nvPicPr>
        <p:blipFill>
          <a:blip r:embed="rId4" cstate="print"/>
          <a:srcRect/>
          <a:stretch>
            <a:fillRect/>
          </a:stretch>
        </p:blipFill>
        <p:spPr bwMode="auto">
          <a:xfrm>
            <a:off x="3438525" y="4041168"/>
            <a:ext cx="5467350" cy="2614525"/>
          </a:xfrm>
          <a:prstGeom prst="rect">
            <a:avLst/>
          </a:prstGeom>
          <a:noFill/>
          <a:ln>
            <a:solidFill>
              <a:schemeClr val="accent1"/>
            </a:solidFill>
          </a:ln>
        </p:spPr>
      </p:pic>
      <p:sp>
        <p:nvSpPr>
          <p:cNvPr id="5" name="Oval 4"/>
          <p:cNvSpPr/>
          <p:nvPr/>
        </p:nvSpPr>
        <p:spPr>
          <a:xfrm>
            <a:off x="3390030" y="4646208"/>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63960" y="5927754"/>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192E415-FC65-42EE-9916-8EAD7119673D}"/>
              </a:ext>
            </a:extLst>
          </p:cNvPr>
          <p:cNvSpPr>
            <a:spLocks noGrp="1"/>
          </p:cNvSpPr>
          <p:nvPr>
            <p:ph type="sldNum" sz="quarter" idx="12"/>
          </p:nvPr>
        </p:nvSpPr>
        <p:spPr/>
        <p:txBody>
          <a:bodyPr/>
          <a:lstStyle/>
          <a:p>
            <a:fld id="{69E57DC2-970A-4B3E-BB1C-7A09969E49DF}" type="slidenum">
              <a:rPr lang="en-US" smtClean="0"/>
              <a:t>67</a:t>
            </a:fld>
            <a:endParaRPr lang="en-US" dirty="0"/>
          </a:p>
        </p:txBody>
      </p:sp>
    </p:spTree>
    <p:extLst>
      <p:ext uri="{BB962C8B-B14F-4D97-AF65-F5344CB8AC3E}">
        <p14:creationId xmlns:p14="http://schemas.microsoft.com/office/powerpoint/2010/main" val="3731795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Informed Search</a:t>
            </a:r>
            <a:br>
              <a:rPr lang="en-US" dirty="0"/>
            </a:br>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3438525" y="2019588"/>
            <a:ext cx="5467350" cy="1990725"/>
          </a:xfrm>
          <a:prstGeom prst="rect">
            <a:avLst/>
          </a:prstGeom>
          <a:noFill/>
        </p:spPr>
      </p:pic>
      <p:pic>
        <p:nvPicPr>
          <p:cNvPr id="7" name="Picture 4" descr="greedy-progress02c">
            <a:extLst>
              <a:ext uri="{FF2B5EF4-FFF2-40B4-BE49-F238E27FC236}">
                <a16:creationId xmlns:a16="http://schemas.microsoft.com/office/drawing/2014/main" id="{A0A7889D-817F-4B84-B190-419EF52EF740}"/>
              </a:ext>
            </a:extLst>
          </p:cNvPr>
          <p:cNvPicPr>
            <a:picLocks noChangeAspect="1" noChangeArrowheads="1"/>
          </p:cNvPicPr>
          <p:nvPr/>
        </p:nvPicPr>
        <p:blipFill>
          <a:blip r:embed="rId4" cstate="print"/>
          <a:srcRect/>
          <a:stretch>
            <a:fillRect/>
          </a:stretch>
        </p:blipFill>
        <p:spPr bwMode="auto">
          <a:xfrm>
            <a:off x="3438525" y="2010063"/>
            <a:ext cx="5467350" cy="1990725"/>
          </a:xfrm>
          <a:prstGeom prst="rect">
            <a:avLst/>
          </a:prstGeom>
          <a:noFill/>
          <a:ln>
            <a:solidFill>
              <a:schemeClr val="accent1"/>
            </a:solidFill>
          </a:ln>
        </p:spPr>
      </p:pic>
      <p:sp>
        <p:nvSpPr>
          <p:cNvPr id="2" name="Slide Number Placeholder 1">
            <a:extLst>
              <a:ext uri="{FF2B5EF4-FFF2-40B4-BE49-F238E27FC236}">
                <a16:creationId xmlns:a16="http://schemas.microsoft.com/office/drawing/2014/main" id="{94F9E595-DB85-4194-A3F9-CFBF4D706FBB}"/>
              </a:ext>
            </a:extLst>
          </p:cNvPr>
          <p:cNvSpPr>
            <a:spLocks noGrp="1"/>
          </p:cNvSpPr>
          <p:nvPr>
            <p:ph type="sldNum" sz="quarter" idx="12"/>
          </p:nvPr>
        </p:nvSpPr>
        <p:spPr/>
        <p:txBody>
          <a:bodyPr/>
          <a:lstStyle/>
          <a:p>
            <a:fld id="{69E57DC2-970A-4B3E-BB1C-7A09969E49DF}" type="slidenum">
              <a:rPr lang="en-US" smtClean="0"/>
              <a:t>68</a:t>
            </a:fld>
            <a:endParaRPr lang="en-US" dirty="0"/>
          </a:p>
        </p:txBody>
      </p:sp>
      <p:pic>
        <p:nvPicPr>
          <p:cNvPr id="9" name="Picture 4" descr="romania2">
            <a:extLst>
              <a:ext uri="{FF2B5EF4-FFF2-40B4-BE49-F238E27FC236}">
                <a16:creationId xmlns:a16="http://schemas.microsoft.com/office/drawing/2014/main" id="{1F4A0DFF-4ACA-44FF-BDCF-4A260773AE6E}"/>
              </a:ext>
            </a:extLst>
          </p:cNvPr>
          <p:cNvPicPr>
            <a:picLocks noChangeAspect="1" noChangeArrowheads="1"/>
          </p:cNvPicPr>
          <p:nvPr/>
        </p:nvPicPr>
        <p:blipFill>
          <a:blip r:embed="rId5" cstate="print"/>
          <a:srcRect/>
          <a:stretch>
            <a:fillRect/>
          </a:stretch>
        </p:blipFill>
        <p:spPr bwMode="auto">
          <a:xfrm>
            <a:off x="3438525" y="4041168"/>
            <a:ext cx="5467350" cy="2614525"/>
          </a:xfrm>
          <a:prstGeom prst="rect">
            <a:avLst/>
          </a:prstGeom>
          <a:noFill/>
          <a:ln>
            <a:solidFill>
              <a:schemeClr val="accent1"/>
            </a:solidFill>
          </a:ln>
        </p:spPr>
      </p:pic>
      <p:sp>
        <p:nvSpPr>
          <p:cNvPr id="10" name="Oval 9">
            <a:extLst>
              <a:ext uri="{FF2B5EF4-FFF2-40B4-BE49-F238E27FC236}">
                <a16:creationId xmlns:a16="http://schemas.microsoft.com/office/drawing/2014/main" id="{CC4BB2C1-E688-4D86-8315-D4ED3910842C}"/>
              </a:ext>
            </a:extLst>
          </p:cNvPr>
          <p:cNvSpPr/>
          <p:nvPr/>
        </p:nvSpPr>
        <p:spPr>
          <a:xfrm>
            <a:off x="3390030" y="4646208"/>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90334EC-A247-4090-9EAE-BA84E1BE77B9}"/>
              </a:ext>
            </a:extLst>
          </p:cNvPr>
          <p:cNvSpPr/>
          <p:nvPr/>
        </p:nvSpPr>
        <p:spPr>
          <a:xfrm>
            <a:off x="6063960" y="5927754"/>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2905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Informed Search</a:t>
            </a:r>
            <a:br>
              <a:rPr lang="en-US" dirty="0"/>
            </a:br>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3429000" y="2007034"/>
            <a:ext cx="5467350" cy="1990725"/>
          </a:xfrm>
          <a:prstGeom prst="rect">
            <a:avLst/>
          </a:prstGeom>
          <a:noFill/>
        </p:spPr>
      </p:pic>
      <p:pic>
        <p:nvPicPr>
          <p:cNvPr id="7" name="Picture 4" descr="greedy-progress02c">
            <a:extLst>
              <a:ext uri="{FF2B5EF4-FFF2-40B4-BE49-F238E27FC236}">
                <a16:creationId xmlns:a16="http://schemas.microsoft.com/office/drawing/2014/main" id="{A0A7889D-817F-4B84-B190-419EF52EF740}"/>
              </a:ext>
            </a:extLst>
          </p:cNvPr>
          <p:cNvPicPr>
            <a:picLocks noChangeAspect="1" noChangeArrowheads="1"/>
          </p:cNvPicPr>
          <p:nvPr/>
        </p:nvPicPr>
        <p:blipFill>
          <a:blip r:embed="rId4" cstate="print"/>
          <a:srcRect/>
          <a:stretch>
            <a:fillRect/>
          </a:stretch>
        </p:blipFill>
        <p:spPr bwMode="auto">
          <a:xfrm>
            <a:off x="3429000" y="1997509"/>
            <a:ext cx="5467350" cy="1990725"/>
          </a:xfrm>
          <a:prstGeom prst="rect">
            <a:avLst/>
          </a:prstGeom>
          <a:noFill/>
        </p:spPr>
      </p:pic>
      <p:pic>
        <p:nvPicPr>
          <p:cNvPr id="8" name="Picture 4" descr="greedy-progress03c">
            <a:extLst>
              <a:ext uri="{FF2B5EF4-FFF2-40B4-BE49-F238E27FC236}">
                <a16:creationId xmlns:a16="http://schemas.microsoft.com/office/drawing/2014/main" id="{B1C7E950-5241-4253-839F-0ECD1360279D}"/>
              </a:ext>
            </a:extLst>
          </p:cNvPr>
          <p:cNvPicPr>
            <a:picLocks noChangeAspect="1" noChangeArrowheads="1"/>
          </p:cNvPicPr>
          <p:nvPr/>
        </p:nvPicPr>
        <p:blipFill>
          <a:blip r:embed="rId5" cstate="print"/>
          <a:srcRect/>
          <a:stretch>
            <a:fillRect/>
          </a:stretch>
        </p:blipFill>
        <p:spPr bwMode="auto">
          <a:xfrm>
            <a:off x="3438525" y="2016559"/>
            <a:ext cx="5467350" cy="1990725"/>
          </a:xfrm>
          <a:prstGeom prst="rect">
            <a:avLst/>
          </a:prstGeom>
          <a:noFill/>
          <a:ln>
            <a:solidFill>
              <a:schemeClr val="accent1"/>
            </a:solidFill>
          </a:ln>
        </p:spPr>
      </p:pic>
      <p:sp>
        <p:nvSpPr>
          <p:cNvPr id="2" name="Slide Number Placeholder 1">
            <a:extLst>
              <a:ext uri="{FF2B5EF4-FFF2-40B4-BE49-F238E27FC236}">
                <a16:creationId xmlns:a16="http://schemas.microsoft.com/office/drawing/2014/main" id="{8A19854F-286B-4658-94BA-DF06117C5984}"/>
              </a:ext>
            </a:extLst>
          </p:cNvPr>
          <p:cNvSpPr>
            <a:spLocks noGrp="1"/>
          </p:cNvSpPr>
          <p:nvPr>
            <p:ph type="sldNum" sz="quarter" idx="12"/>
          </p:nvPr>
        </p:nvSpPr>
        <p:spPr/>
        <p:txBody>
          <a:bodyPr/>
          <a:lstStyle/>
          <a:p>
            <a:fld id="{69E57DC2-970A-4B3E-BB1C-7A09969E49DF}" type="slidenum">
              <a:rPr lang="en-US" smtClean="0"/>
              <a:t>69</a:t>
            </a:fld>
            <a:endParaRPr lang="en-US" dirty="0"/>
          </a:p>
        </p:txBody>
      </p:sp>
      <p:pic>
        <p:nvPicPr>
          <p:cNvPr id="10" name="Picture 4" descr="romania2">
            <a:extLst>
              <a:ext uri="{FF2B5EF4-FFF2-40B4-BE49-F238E27FC236}">
                <a16:creationId xmlns:a16="http://schemas.microsoft.com/office/drawing/2014/main" id="{11E40B9B-C4F2-4EFF-8AB5-873FDD25677F}"/>
              </a:ext>
            </a:extLst>
          </p:cNvPr>
          <p:cNvPicPr>
            <a:picLocks noChangeAspect="1" noChangeArrowheads="1"/>
          </p:cNvPicPr>
          <p:nvPr/>
        </p:nvPicPr>
        <p:blipFill>
          <a:blip r:embed="rId6" cstate="print"/>
          <a:srcRect/>
          <a:stretch>
            <a:fillRect/>
          </a:stretch>
        </p:blipFill>
        <p:spPr bwMode="auto">
          <a:xfrm>
            <a:off x="3438525" y="4041168"/>
            <a:ext cx="5467350" cy="2614525"/>
          </a:xfrm>
          <a:prstGeom prst="rect">
            <a:avLst/>
          </a:prstGeom>
          <a:noFill/>
          <a:ln>
            <a:solidFill>
              <a:schemeClr val="accent1"/>
            </a:solidFill>
          </a:ln>
        </p:spPr>
      </p:pic>
      <p:sp>
        <p:nvSpPr>
          <p:cNvPr id="11" name="Oval 10">
            <a:extLst>
              <a:ext uri="{FF2B5EF4-FFF2-40B4-BE49-F238E27FC236}">
                <a16:creationId xmlns:a16="http://schemas.microsoft.com/office/drawing/2014/main" id="{AE747A42-7218-43F4-A3FB-330452EDBB3E}"/>
              </a:ext>
            </a:extLst>
          </p:cNvPr>
          <p:cNvSpPr/>
          <p:nvPr/>
        </p:nvSpPr>
        <p:spPr>
          <a:xfrm>
            <a:off x="3390030" y="4646208"/>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0AE18C9-8DBB-402A-A398-D2DCB2149252}"/>
              </a:ext>
            </a:extLst>
          </p:cNvPr>
          <p:cNvSpPr/>
          <p:nvPr/>
        </p:nvSpPr>
        <p:spPr>
          <a:xfrm>
            <a:off x="6063960" y="5927754"/>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7618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949DA-EEC1-4EC2-8039-D5ED5E90F390}"/>
              </a:ext>
            </a:extLst>
          </p:cNvPr>
          <p:cNvSpPr>
            <a:spLocks noGrp="1"/>
          </p:cNvSpPr>
          <p:nvPr>
            <p:ph type="title"/>
          </p:nvPr>
        </p:nvSpPr>
        <p:spPr/>
        <p:txBody>
          <a:bodyPr/>
          <a:lstStyle/>
          <a:p>
            <a:r>
              <a:rPr lang="en-US" dirty="0"/>
              <a:t>Prolog</a:t>
            </a:r>
          </a:p>
        </p:txBody>
      </p:sp>
      <p:sp>
        <p:nvSpPr>
          <p:cNvPr id="3" name="Content Placeholder 2">
            <a:extLst>
              <a:ext uri="{FF2B5EF4-FFF2-40B4-BE49-F238E27FC236}">
                <a16:creationId xmlns:a16="http://schemas.microsoft.com/office/drawing/2014/main" id="{7B4F30A4-969F-4D4A-A845-F112B9768846}"/>
              </a:ext>
            </a:extLst>
          </p:cNvPr>
          <p:cNvSpPr>
            <a:spLocks noGrp="1"/>
          </p:cNvSpPr>
          <p:nvPr>
            <p:ph idx="1"/>
          </p:nvPr>
        </p:nvSpPr>
        <p:spPr/>
        <p:txBody>
          <a:bodyPr/>
          <a:lstStyle/>
          <a:p>
            <a:pPr algn="r" rtl="1"/>
            <a:r>
              <a:rPr lang="ar-SY" dirty="0"/>
              <a:t>هي لغة تعتمد على البرمجة المنطقية:</a:t>
            </a:r>
          </a:p>
          <a:p>
            <a:pPr lvl="1" algn="r" rtl="1"/>
            <a:r>
              <a:rPr lang="ar-SY" dirty="0"/>
              <a:t>مجموعة من الحقائق والقواعد تُعطى للحاسب من قبل المستثمر لينجز المهمة المطلوبة منه.</a:t>
            </a:r>
          </a:p>
          <a:p>
            <a:pPr algn="r" rtl="1"/>
            <a:r>
              <a:rPr lang="ar-SY" dirty="0"/>
              <a:t>أقسام اللغة والتي هي أقسام البرنامج المنطقي:</a:t>
            </a:r>
          </a:p>
          <a:p>
            <a:pPr lvl="1" algn="r" rtl="1"/>
            <a:r>
              <a:rPr lang="ar-SY" dirty="0"/>
              <a:t>الحقائق (</a:t>
            </a:r>
            <a:r>
              <a:rPr lang="en-US" dirty="0"/>
              <a:t>facts</a:t>
            </a:r>
            <a:r>
              <a:rPr lang="ar-SY" dirty="0"/>
              <a:t>): وهي مجموعة المعلومات التي يعطيها المستخدم للحاسب لإنجاز المهمة المطلوبة منه.</a:t>
            </a:r>
          </a:p>
          <a:p>
            <a:pPr lvl="1" algn="r" rtl="1"/>
            <a:r>
              <a:rPr lang="ar-SY" dirty="0"/>
              <a:t>التساؤلات (</a:t>
            </a:r>
            <a:r>
              <a:rPr lang="en-US" dirty="0"/>
              <a:t>queries</a:t>
            </a:r>
            <a:r>
              <a:rPr lang="ar-SY" dirty="0"/>
              <a:t>): نستطيع عن طريقها الحصول على المعلومات.</a:t>
            </a:r>
          </a:p>
          <a:p>
            <a:pPr lvl="1" algn="r" rtl="1"/>
            <a:r>
              <a:rPr lang="ar-SY" dirty="0"/>
              <a:t>المتحولات (</a:t>
            </a:r>
            <a:r>
              <a:rPr lang="en-US" dirty="0"/>
              <a:t>variables</a:t>
            </a:r>
            <a:r>
              <a:rPr lang="ar-SY" dirty="0"/>
              <a:t>).</a:t>
            </a:r>
          </a:p>
          <a:p>
            <a:pPr lvl="1" algn="r" rtl="1"/>
            <a:r>
              <a:rPr lang="ar-SY" dirty="0"/>
              <a:t>القواعد (</a:t>
            </a:r>
            <a:r>
              <a:rPr lang="en-US" dirty="0"/>
              <a:t>rules</a:t>
            </a:r>
            <a:r>
              <a:rPr lang="ar-SY" dirty="0"/>
              <a:t>): يمكننا الاعتماد على الحقائق لتشكيل قواعد لإنجاز المهمة المطلوبة.</a:t>
            </a:r>
          </a:p>
        </p:txBody>
      </p:sp>
      <p:sp>
        <p:nvSpPr>
          <p:cNvPr id="4" name="Slide Number Placeholder 3">
            <a:extLst>
              <a:ext uri="{FF2B5EF4-FFF2-40B4-BE49-F238E27FC236}">
                <a16:creationId xmlns:a16="http://schemas.microsoft.com/office/drawing/2014/main" id="{D6273A1F-C378-4062-8535-A5027B0E885C}"/>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29603391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Informed Search</a:t>
            </a:r>
            <a:br>
              <a:rPr lang="en-US" dirty="0"/>
            </a:br>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3438525" y="2018290"/>
            <a:ext cx="5467350" cy="1990725"/>
          </a:xfrm>
          <a:prstGeom prst="rect">
            <a:avLst/>
          </a:prstGeom>
          <a:noFill/>
        </p:spPr>
      </p:pic>
      <p:pic>
        <p:nvPicPr>
          <p:cNvPr id="7" name="Picture 4" descr="greedy-progress02c">
            <a:extLst>
              <a:ext uri="{FF2B5EF4-FFF2-40B4-BE49-F238E27FC236}">
                <a16:creationId xmlns:a16="http://schemas.microsoft.com/office/drawing/2014/main" id="{A0A7889D-817F-4B84-B190-419EF52EF740}"/>
              </a:ext>
            </a:extLst>
          </p:cNvPr>
          <p:cNvPicPr>
            <a:picLocks noChangeAspect="1" noChangeArrowheads="1"/>
          </p:cNvPicPr>
          <p:nvPr/>
        </p:nvPicPr>
        <p:blipFill>
          <a:blip r:embed="rId4" cstate="print"/>
          <a:srcRect/>
          <a:stretch>
            <a:fillRect/>
          </a:stretch>
        </p:blipFill>
        <p:spPr bwMode="auto">
          <a:xfrm>
            <a:off x="3438525" y="2008765"/>
            <a:ext cx="5467350" cy="1990725"/>
          </a:xfrm>
          <a:prstGeom prst="rect">
            <a:avLst/>
          </a:prstGeom>
          <a:noFill/>
        </p:spPr>
      </p:pic>
      <p:pic>
        <p:nvPicPr>
          <p:cNvPr id="8" name="Picture 4" descr="greedy-progress03c">
            <a:extLst>
              <a:ext uri="{FF2B5EF4-FFF2-40B4-BE49-F238E27FC236}">
                <a16:creationId xmlns:a16="http://schemas.microsoft.com/office/drawing/2014/main" id="{B1C7E950-5241-4253-839F-0ECD1360279D}"/>
              </a:ext>
            </a:extLst>
          </p:cNvPr>
          <p:cNvPicPr>
            <a:picLocks noChangeAspect="1" noChangeArrowheads="1"/>
          </p:cNvPicPr>
          <p:nvPr/>
        </p:nvPicPr>
        <p:blipFill>
          <a:blip r:embed="rId5" cstate="print"/>
          <a:srcRect/>
          <a:stretch>
            <a:fillRect/>
          </a:stretch>
        </p:blipFill>
        <p:spPr bwMode="auto">
          <a:xfrm>
            <a:off x="3448050" y="2027815"/>
            <a:ext cx="5467350" cy="1990725"/>
          </a:xfrm>
          <a:prstGeom prst="rect">
            <a:avLst/>
          </a:prstGeom>
          <a:noFill/>
        </p:spPr>
      </p:pic>
      <p:pic>
        <p:nvPicPr>
          <p:cNvPr id="9" name="Picture 4" descr="greedy-progress04c">
            <a:extLst>
              <a:ext uri="{FF2B5EF4-FFF2-40B4-BE49-F238E27FC236}">
                <a16:creationId xmlns:a16="http://schemas.microsoft.com/office/drawing/2014/main" id="{E475AB34-2C01-4A70-B36B-BD8700BBDED8}"/>
              </a:ext>
            </a:extLst>
          </p:cNvPr>
          <p:cNvPicPr>
            <a:picLocks noChangeAspect="1" noChangeArrowheads="1"/>
          </p:cNvPicPr>
          <p:nvPr/>
        </p:nvPicPr>
        <p:blipFill>
          <a:blip r:embed="rId6" cstate="print"/>
          <a:srcRect/>
          <a:stretch>
            <a:fillRect/>
          </a:stretch>
        </p:blipFill>
        <p:spPr bwMode="auto">
          <a:xfrm>
            <a:off x="3438525" y="2019155"/>
            <a:ext cx="5467350" cy="1990725"/>
          </a:xfrm>
          <a:prstGeom prst="rect">
            <a:avLst/>
          </a:prstGeom>
          <a:noFill/>
          <a:ln>
            <a:solidFill>
              <a:schemeClr val="accent1"/>
            </a:solidFill>
          </a:ln>
        </p:spPr>
      </p:pic>
      <p:sp>
        <p:nvSpPr>
          <p:cNvPr id="2" name="Slide Number Placeholder 1">
            <a:extLst>
              <a:ext uri="{FF2B5EF4-FFF2-40B4-BE49-F238E27FC236}">
                <a16:creationId xmlns:a16="http://schemas.microsoft.com/office/drawing/2014/main" id="{20386369-3996-42CA-B858-13A47D3E4BAC}"/>
              </a:ext>
            </a:extLst>
          </p:cNvPr>
          <p:cNvSpPr>
            <a:spLocks noGrp="1"/>
          </p:cNvSpPr>
          <p:nvPr>
            <p:ph type="sldNum" sz="quarter" idx="12"/>
          </p:nvPr>
        </p:nvSpPr>
        <p:spPr/>
        <p:txBody>
          <a:bodyPr/>
          <a:lstStyle/>
          <a:p>
            <a:fld id="{69E57DC2-970A-4B3E-BB1C-7A09969E49DF}" type="slidenum">
              <a:rPr lang="en-US" smtClean="0"/>
              <a:t>70</a:t>
            </a:fld>
            <a:endParaRPr lang="en-US" dirty="0"/>
          </a:p>
        </p:txBody>
      </p:sp>
      <p:pic>
        <p:nvPicPr>
          <p:cNvPr id="11" name="Picture 4" descr="romania2">
            <a:extLst>
              <a:ext uri="{FF2B5EF4-FFF2-40B4-BE49-F238E27FC236}">
                <a16:creationId xmlns:a16="http://schemas.microsoft.com/office/drawing/2014/main" id="{EF3E1378-4521-45A2-8FED-297A2B7FFD84}"/>
              </a:ext>
            </a:extLst>
          </p:cNvPr>
          <p:cNvPicPr>
            <a:picLocks noChangeAspect="1" noChangeArrowheads="1"/>
          </p:cNvPicPr>
          <p:nvPr/>
        </p:nvPicPr>
        <p:blipFill>
          <a:blip r:embed="rId7" cstate="print"/>
          <a:srcRect/>
          <a:stretch>
            <a:fillRect/>
          </a:stretch>
        </p:blipFill>
        <p:spPr bwMode="auto">
          <a:xfrm>
            <a:off x="3438525" y="4041168"/>
            <a:ext cx="5467350" cy="2614525"/>
          </a:xfrm>
          <a:prstGeom prst="rect">
            <a:avLst/>
          </a:prstGeom>
          <a:noFill/>
          <a:ln>
            <a:solidFill>
              <a:schemeClr val="accent1"/>
            </a:solidFill>
          </a:ln>
        </p:spPr>
      </p:pic>
      <p:sp>
        <p:nvSpPr>
          <p:cNvPr id="12" name="Oval 11">
            <a:extLst>
              <a:ext uri="{FF2B5EF4-FFF2-40B4-BE49-F238E27FC236}">
                <a16:creationId xmlns:a16="http://schemas.microsoft.com/office/drawing/2014/main" id="{1C7EC807-8417-4B11-A9AB-C823BA9434A0}"/>
              </a:ext>
            </a:extLst>
          </p:cNvPr>
          <p:cNvSpPr/>
          <p:nvPr/>
        </p:nvSpPr>
        <p:spPr>
          <a:xfrm>
            <a:off x="3390030" y="4646208"/>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8899204-883F-4FD2-9CB6-FF96A2D3CC83}"/>
              </a:ext>
            </a:extLst>
          </p:cNvPr>
          <p:cNvSpPr/>
          <p:nvPr/>
        </p:nvSpPr>
        <p:spPr>
          <a:xfrm>
            <a:off x="6063960" y="5927754"/>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2576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Informed Search</a:t>
            </a:r>
            <a:br>
              <a:rPr lang="en-US" dirty="0"/>
            </a:br>
            <a:r>
              <a:rPr lang="en-US" dirty="0"/>
              <a:t>Greedy best-first search Properties</a:t>
            </a:r>
          </a:p>
        </p:txBody>
      </p:sp>
      <p:sp>
        <p:nvSpPr>
          <p:cNvPr id="14339" name="Rectangle 3"/>
          <p:cNvSpPr>
            <a:spLocks noGrp="1" noChangeArrowheads="1"/>
          </p:cNvSpPr>
          <p:nvPr>
            <p:ph type="body" idx="1"/>
          </p:nvPr>
        </p:nvSpPr>
        <p:spPr/>
        <p:txBody>
          <a:bodyPr>
            <a:normAutofit fontScale="92500" lnSpcReduction="10000"/>
          </a:bodyPr>
          <a:lstStyle/>
          <a:p>
            <a:r>
              <a:rPr lang="en-US" sz="2400" dirty="0"/>
              <a:t>Complete?</a:t>
            </a:r>
          </a:p>
          <a:p>
            <a:pPr lvl="1"/>
            <a:r>
              <a:rPr lang="en-US" sz="2400" dirty="0"/>
              <a:t>No, can get stuck in loops</a:t>
            </a:r>
          </a:p>
          <a:p>
            <a:r>
              <a:rPr lang="en-US" sz="2400" dirty="0"/>
              <a:t>Optimal? </a:t>
            </a:r>
          </a:p>
          <a:p>
            <a:pPr lvl="1"/>
            <a:r>
              <a:rPr lang="en-US" sz="2400" dirty="0"/>
              <a:t>No</a:t>
            </a:r>
          </a:p>
          <a:p>
            <a:r>
              <a:rPr lang="en-US" sz="2400" dirty="0"/>
              <a:t>Time? </a:t>
            </a:r>
          </a:p>
          <a:p>
            <a:pPr lvl="1"/>
            <a:r>
              <a:rPr lang="en-US" sz="2400" dirty="0"/>
              <a:t>Worst case: O(</a:t>
            </a:r>
            <a:r>
              <a:rPr lang="en-US" sz="2400" dirty="0" err="1"/>
              <a:t>b</a:t>
            </a:r>
            <a:r>
              <a:rPr lang="en-US" sz="2400" baseline="30000" dirty="0" err="1"/>
              <a:t>m</a:t>
            </a:r>
            <a:r>
              <a:rPr lang="en-US" sz="2400" dirty="0"/>
              <a:t>)</a:t>
            </a:r>
          </a:p>
          <a:p>
            <a:pPr lvl="1"/>
            <a:r>
              <a:rPr lang="en-US" sz="2400" dirty="0"/>
              <a:t>Best case: O(</a:t>
            </a:r>
            <a:r>
              <a:rPr lang="en-US" sz="2400" dirty="0" err="1"/>
              <a:t>bd</a:t>
            </a:r>
            <a:r>
              <a:rPr lang="en-US" sz="2400" dirty="0"/>
              <a:t>)</a:t>
            </a:r>
          </a:p>
          <a:p>
            <a:pPr lvl="2"/>
            <a:r>
              <a:rPr lang="en-US" sz="2200" dirty="0"/>
              <a:t>If h(n) is 100% accurate</a:t>
            </a:r>
          </a:p>
          <a:p>
            <a:r>
              <a:rPr lang="en-US" sz="2400" dirty="0"/>
              <a:t>Space?</a:t>
            </a:r>
          </a:p>
          <a:p>
            <a:pPr lvl="1"/>
            <a:r>
              <a:rPr lang="en-US" sz="2400" dirty="0"/>
              <a:t>Worst case: O(</a:t>
            </a:r>
            <a:r>
              <a:rPr lang="en-US" sz="2400" dirty="0" err="1"/>
              <a:t>bm</a:t>
            </a:r>
            <a:r>
              <a:rPr lang="en-US" sz="2400" dirty="0"/>
              <a:t>)</a:t>
            </a:r>
          </a:p>
          <a:p>
            <a:endParaRPr lang="en-US" sz="2400" dirty="0"/>
          </a:p>
        </p:txBody>
      </p:sp>
      <p:grpSp>
        <p:nvGrpSpPr>
          <p:cNvPr id="2" name="Group 1">
            <a:extLst>
              <a:ext uri="{FF2B5EF4-FFF2-40B4-BE49-F238E27FC236}">
                <a16:creationId xmlns:a16="http://schemas.microsoft.com/office/drawing/2014/main" id="{86406ECD-34D0-4362-A4FE-56A424120591}"/>
              </a:ext>
            </a:extLst>
          </p:cNvPr>
          <p:cNvGrpSpPr/>
          <p:nvPr/>
        </p:nvGrpSpPr>
        <p:grpSpPr>
          <a:xfrm>
            <a:off x="6116737" y="2730770"/>
            <a:ext cx="4856063" cy="3102429"/>
            <a:chOff x="8119803" y="2286000"/>
            <a:chExt cx="5706106" cy="3429000"/>
          </a:xfrm>
        </p:grpSpPr>
        <p:pic>
          <p:nvPicPr>
            <p:cNvPr id="9" name="Picture 4" descr="romania-distances">
              <a:extLst>
                <a:ext uri="{FF2B5EF4-FFF2-40B4-BE49-F238E27FC236}">
                  <a16:creationId xmlns:a16="http://schemas.microsoft.com/office/drawing/2014/main" id="{4D40F4E7-A569-4448-AA2C-B4C662AE7D80}"/>
                </a:ext>
              </a:extLst>
            </p:cNvPr>
            <p:cNvPicPr>
              <a:picLocks noChangeAspect="1" noChangeArrowheads="1"/>
            </p:cNvPicPr>
            <p:nvPr/>
          </p:nvPicPr>
          <p:blipFill>
            <a:blip r:embed="rId3" cstate="print"/>
            <a:srcRect/>
            <a:stretch>
              <a:fillRect/>
            </a:stretch>
          </p:blipFill>
          <p:spPr>
            <a:xfrm>
              <a:off x="8119803" y="2286000"/>
              <a:ext cx="5705994" cy="3429000"/>
            </a:xfrm>
            <a:prstGeom prst="rect">
              <a:avLst/>
            </a:prstGeom>
            <a:noFill/>
            <a:ln>
              <a:solidFill>
                <a:schemeClr val="accent1"/>
              </a:solidFill>
            </a:ln>
          </p:spPr>
        </p:pic>
        <p:sp>
          <p:nvSpPr>
            <p:cNvPr id="10" name="Oval 9">
              <a:extLst>
                <a:ext uri="{FF2B5EF4-FFF2-40B4-BE49-F238E27FC236}">
                  <a16:creationId xmlns:a16="http://schemas.microsoft.com/office/drawing/2014/main" id="{EF49F6AC-A2C9-4850-B6C1-D46EB4A7FC14}"/>
                </a:ext>
              </a:extLst>
            </p:cNvPr>
            <p:cNvSpPr/>
            <p:nvPr/>
          </p:nvSpPr>
          <p:spPr>
            <a:xfrm>
              <a:off x="10488241" y="3345650"/>
              <a:ext cx="762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C1DCAFF-5065-40CD-8C41-F0D8D9F8B08C}"/>
                </a:ext>
              </a:extLst>
            </p:cNvPr>
            <p:cNvSpPr/>
            <p:nvPr/>
          </p:nvSpPr>
          <p:spPr>
            <a:xfrm>
              <a:off x="12436881" y="2903762"/>
              <a:ext cx="609599"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7158EB1-F1FE-4BEF-B37C-FAF2357CE289}"/>
                </a:ext>
              </a:extLst>
            </p:cNvPr>
            <p:cNvSpPr txBox="1"/>
            <p:nvPr/>
          </p:nvSpPr>
          <p:spPr>
            <a:xfrm>
              <a:off x="12946375" y="2675163"/>
              <a:ext cx="879534" cy="408209"/>
            </a:xfrm>
            <a:prstGeom prst="rect">
              <a:avLst/>
            </a:prstGeom>
            <a:noFill/>
          </p:spPr>
          <p:txBody>
            <a:bodyPr wrap="square" rtlCol="0">
              <a:spAutoFit/>
            </a:bodyPr>
            <a:lstStyle/>
            <a:p>
              <a:r>
                <a:rPr lang="en-US" b="1" dirty="0">
                  <a:solidFill>
                    <a:srgbClr val="FF0000"/>
                  </a:solidFill>
                </a:rPr>
                <a:t>start</a:t>
              </a:r>
            </a:p>
          </p:txBody>
        </p:sp>
        <p:sp>
          <p:nvSpPr>
            <p:cNvPr id="13" name="TextBox 12">
              <a:extLst>
                <a:ext uri="{FF2B5EF4-FFF2-40B4-BE49-F238E27FC236}">
                  <a16:creationId xmlns:a16="http://schemas.microsoft.com/office/drawing/2014/main" id="{E70662E1-0EAD-42F8-88A1-B94B5B36D06B}"/>
                </a:ext>
              </a:extLst>
            </p:cNvPr>
            <p:cNvSpPr txBox="1"/>
            <p:nvPr/>
          </p:nvSpPr>
          <p:spPr>
            <a:xfrm>
              <a:off x="10716841" y="2964649"/>
              <a:ext cx="906540" cy="408209"/>
            </a:xfrm>
            <a:prstGeom prst="rect">
              <a:avLst/>
            </a:prstGeom>
            <a:noFill/>
          </p:spPr>
          <p:txBody>
            <a:bodyPr wrap="square" rtlCol="0">
              <a:spAutoFit/>
            </a:bodyPr>
            <a:lstStyle/>
            <a:p>
              <a:r>
                <a:rPr lang="en-US" b="1" dirty="0">
                  <a:solidFill>
                    <a:srgbClr val="FF0000"/>
                  </a:solidFill>
                </a:rPr>
                <a:t>goal</a:t>
              </a:r>
            </a:p>
          </p:txBody>
        </p:sp>
      </p:grpSp>
      <p:sp>
        <p:nvSpPr>
          <p:cNvPr id="3" name="Slide Number Placeholder 2">
            <a:extLst>
              <a:ext uri="{FF2B5EF4-FFF2-40B4-BE49-F238E27FC236}">
                <a16:creationId xmlns:a16="http://schemas.microsoft.com/office/drawing/2014/main" id="{4F35824A-A5F2-4A24-88DB-7D0A7FC5A411}"/>
              </a:ext>
            </a:extLst>
          </p:cNvPr>
          <p:cNvSpPr>
            <a:spLocks noGrp="1"/>
          </p:cNvSpPr>
          <p:nvPr>
            <p:ph type="sldNum" sz="quarter" idx="12"/>
          </p:nvPr>
        </p:nvSpPr>
        <p:spPr/>
        <p:txBody>
          <a:bodyPr/>
          <a:lstStyle/>
          <a:p>
            <a:fld id="{69E57DC2-970A-4B3E-BB1C-7A09969E49DF}" type="slidenum">
              <a:rPr lang="en-US" smtClean="0"/>
              <a:t>71</a:t>
            </a:fld>
            <a:endParaRPr lang="en-US" dirty="0"/>
          </a:p>
        </p:txBody>
      </p:sp>
    </p:spTree>
    <p:extLst>
      <p:ext uri="{BB962C8B-B14F-4D97-AF65-F5344CB8AC3E}">
        <p14:creationId xmlns:p14="http://schemas.microsoft.com/office/powerpoint/2010/main" val="8726290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5841B-0AA7-4B49-B8E1-F8DCF80458FC}"/>
              </a:ext>
            </a:extLst>
          </p:cNvPr>
          <p:cNvSpPr>
            <a:spLocks noGrp="1"/>
          </p:cNvSpPr>
          <p:nvPr>
            <p:ph type="title"/>
          </p:nvPr>
        </p:nvSpPr>
        <p:spPr/>
        <p:txBody>
          <a:bodyPr/>
          <a:lstStyle/>
          <a:p>
            <a:r>
              <a:rPr lang="en-US" dirty="0"/>
              <a:t>Hill Climbing Search</a:t>
            </a:r>
            <a:br>
              <a:rPr lang="en-US" dirty="0"/>
            </a:br>
            <a:r>
              <a:rPr lang="en-US" dirty="0"/>
              <a:t>(</a:t>
            </a:r>
            <a:r>
              <a:rPr lang="ar-SY" dirty="0"/>
              <a:t>خوارزمية تسلق التلة</a:t>
            </a:r>
            <a:r>
              <a:rPr lang="en-US" dirty="0"/>
              <a:t>)</a:t>
            </a:r>
          </a:p>
        </p:txBody>
      </p:sp>
      <p:sp>
        <p:nvSpPr>
          <p:cNvPr id="3" name="Content Placeholder 2">
            <a:extLst>
              <a:ext uri="{FF2B5EF4-FFF2-40B4-BE49-F238E27FC236}">
                <a16:creationId xmlns:a16="http://schemas.microsoft.com/office/drawing/2014/main" id="{76AB2242-1ED7-4FB7-AECD-1E0E1DD1C859}"/>
              </a:ext>
            </a:extLst>
          </p:cNvPr>
          <p:cNvSpPr>
            <a:spLocks noGrp="1"/>
          </p:cNvSpPr>
          <p:nvPr>
            <p:ph idx="1"/>
          </p:nvPr>
        </p:nvSpPr>
        <p:spPr/>
        <p:txBody>
          <a:bodyPr/>
          <a:lstStyle/>
          <a:p>
            <a:pPr algn="r" rtl="1"/>
            <a:r>
              <a:rPr lang="ar-SY" dirty="0"/>
              <a:t>ليكن لدينا التابع</a:t>
            </a:r>
            <a:r>
              <a:rPr lang="en-US" dirty="0"/>
              <a:t>H(n) </a:t>
            </a:r>
            <a:r>
              <a:rPr lang="ar-SY" dirty="0"/>
              <a:t> والذي يرد القيمة التقديرية ككلفة الوصول للهدف انطلاقاً من العقدة الحالية.</a:t>
            </a:r>
          </a:p>
          <a:p>
            <a:pPr algn="r" rtl="1"/>
            <a:r>
              <a:rPr lang="ar-SY" dirty="0"/>
              <a:t>إن خوارزمية تسلق التلة تعتمد على اختيار العقدة ذات القيمة الأقل للتابع </a:t>
            </a:r>
            <a:r>
              <a:rPr lang="en-US" dirty="0"/>
              <a:t>H(n) "</a:t>
            </a:r>
            <a:r>
              <a:rPr lang="ar-SY" dirty="0"/>
              <a:t>خوارزمية طموحة".</a:t>
            </a:r>
          </a:p>
          <a:p>
            <a:pPr lvl="1" algn="r" rtl="1"/>
            <a:endParaRPr lang="en-US" dirty="0"/>
          </a:p>
          <a:p>
            <a:r>
              <a:rPr lang="en-US" dirty="0"/>
              <a:t>Is it complete/optimal?</a:t>
            </a:r>
          </a:p>
          <a:p>
            <a:pPr lvl="1"/>
            <a:r>
              <a:rPr lang="en-US" dirty="0"/>
              <a:t>No – can get stuck in local optima</a:t>
            </a:r>
          </a:p>
          <a:p>
            <a:r>
              <a:rPr lang="en-US" dirty="0"/>
              <a:t>Example:</a:t>
            </a:r>
          </a:p>
          <a:p>
            <a:pPr lvl="1"/>
            <a:r>
              <a:rPr lang="en-US" dirty="0"/>
              <a:t>local optimum for the 8-queens problem</a:t>
            </a:r>
          </a:p>
          <a:p>
            <a:endParaRPr lang="en-US" dirty="0"/>
          </a:p>
          <a:p>
            <a:endParaRPr lang="en-US" dirty="0"/>
          </a:p>
        </p:txBody>
      </p:sp>
      <p:sp>
        <p:nvSpPr>
          <p:cNvPr id="4" name="Slide Number Placeholder 3">
            <a:extLst>
              <a:ext uri="{FF2B5EF4-FFF2-40B4-BE49-F238E27FC236}">
                <a16:creationId xmlns:a16="http://schemas.microsoft.com/office/drawing/2014/main" id="{EF42650C-AFF0-4A98-899A-5FDBED44960C}"/>
              </a:ext>
            </a:extLst>
          </p:cNvPr>
          <p:cNvSpPr>
            <a:spLocks noGrp="1"/>
          </p:cNvSpPr>
          <p:nvPr>
            <p:ph type="sldNum" sz="quarter" idx="12"/>
          </p:nvPr>
        </p:nvSpPr>
        <p:spPr/>
        <p:txBody>
          <a:bodyPr/>
          <a:lstStyle/>
          <a:p>
            <a:fld id="{69E57DC2-970A-4B3E-BB1C-7A09969E49DF}" type="slidenum">
              <a:rPr lang="en-US" smtClean="0"/>
              <a:t>72</a:t>
            </a:fld>
            <a:endParaRPr lang="en-US" dirty="0"/>
          </a:p>
        </p:txBody>
      </p:sp>
    </p:spTree>
    <p:extLst>
      <p:ext uri="{BB962C8B-B14F-4D97-AF65-F5344CB8AC3E}">
        <p14:creationId xmlns:p14="http://schemas.microsoft.com/office/powerpoint/2010/main" val="21795434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F161B-794D-4DA5-9C2E-110A9A491E55}"/>
              </a:ext>
            </a:extLst>
          </p:cNvPr>
          <p:cNvSpPr>
            <a:spLocks noGrp="1"/>
          </p:cNvSpPr>
          <p:nvPr>
            <p:ph type="title"/>
          </p:nvPr>
        </p:nvSpPr>
        <p:spPr/>
        <p:txBody>
          <a:bodyPr/>
          <a:lstStyle/>
          <a:p>
            <a:r>
              <a:rPr lang="en-US" dirty="0"/>
              <a:t>The State Space</a:t>
            </a:r>
            <a:br>
              <a:rPr lang="en-US" dirty="0"/>
            </a:br>
            <a:r>
              <a:rPr lang="en-US" dirty="0"/>
              <a:t>(Landscape)</a:t>
            </a:r>
          </a:p>
        </p:txBody>
      </p:sp>
      <p:sp>
        <p:nvSpPr>
          <p:cNvPr id="3" name="Content Placeholder 2">
            <a:extLst>
              <a:ext uri="{FF2B5EF4-FFF2-40B4-BE49-F238E27FC236}">
                <a16:creationId xmlns:a16="http://schemas.microsoft.com/office/drawing/2014/main" id="{86940D6F-2F6B-4FF0-B8F8-BD01798FAFD0}"/>
              </a:ext>
            </a:extLst>
          </p:cNvPr>
          <p:cNvSpPr>
            <a:spLocks noGrp="1"/>
          </p:cNvSpPr>
          <p:nvPr>
            <p:ph idx="1"/>
          </p:nvPr>
        </p:nvSpPr>
        <p:spPr/>
        <p:txBody>
          <a:bodyPr/>
          <a:lstStyle/>
          <a:p>
            <a:r>
              <a:rPr lang="en-US" dirty="0"/>
              <a:t>How to escape local maxima?</a:t>
            </a:r>
          </a:p>
          <a:p>
            <a:pPr lvl="1"/>
            <a:r>
              <a:rPr lang="en-US" dirty="0"/>
              <a:t>Random restart hill-climbing</a:t>
            </a:r>
          </a:p>
          <a:p>
            <a:endParaRPr lang="en-US" dirty="0"/>
          </a:p>
        </p:txBody>
      </p:sp>
      <p:pic>
        <p:nvPicPr>
          <p:cNvPr id="5" name="Picture 2">
            <a:extLst>
              <a:ext uri="{FF2B5EF4-FFF2-40B4-BE49-F238E27FC236}">
                <a16:creationId xmlns:a16="http://schemas.microsoft.com/office/drawing/2014/main" id="{59F4833E-9905-4E13-B724-31DEBFFAEBE6}"/>
              </a:ext>
            </a:extLst>
          </p:cNvPr>
          <p:cNvPicPr>
            <a:picLocks noChangeAspect="1" noChangeArrowheads="1"/>
          </p:cNvPicPr>
          <p:nvPr/>
        </p:nvPicPr>
        <p:blipFill>
          <a:blip r:embed="rId2" cstate="print"/>
          <a:srcRect/>
          <a:stretch>
            <a:fillRect/>
          </a:stretch>
        </p:blipFill>
        <p:spPr bwMode="auto">
          <a:xfrm>
            <a:off x="3201178" y="3278834"/>
            <a:ext cx="5789644" cy="3174552"/>
          </a:xfrm>
          <a:prstGeom prst="rect">
            <a:avLst/>
          </a:prstGeom>
          <a:noFill/>
          <a:ln w="9525">
            <a:solidFill>
              <a:schemeClr val="accent1"/>
            </a:solidFill>
            <a:miter lim="800000"/>
            <a:headEnd/>
            <a:tailEnd/>
          </a:ln>
        </p:spPr>
      </p:pic>
      <p:sp>
        <p:nvSpPr>
          <p:cNvPr id="4" name="Slide Number Placeholder 3">
            <a:extLst>
              <a:ext uri="{FF2B5EF4-FFF2-40B4-BE49-F238E27FC236}">
                <a16:creationId xmlns:a16="http://schemas.microsoft.com/office/drawing/2014/main" id="{91321170-8D8A-47E8-AC52-9FD2F5AAF529}"/>
              </a:ext>
            </a:extLst>
          </p:cNvPr>
          <p:cNvSpPr>
            <a:spLocks noGrp="1"/>
          </p:cNvSpPr>
          <p:nvPr>
            <p:ph type="sldNum" sz="quarter" idx="12"/>
          </p:nvPr>
        </p:nvSpPr>
        <p:spPr/>
        <p:txBody>
          <a:bodyPr/>
          <a:lstStyle/>
          <a:p>
            <a:fld id="{69E57DC2-970A-4B3E-BB1C-7A09969E49DF}" type="slidenum">
              <a:rPr lang="en-US" smtClean="0"/>
              <a:t>73</a:t>
            </a:fld>
            <a:endParaRPr lang="en-US" dirty="0"/>
          </a:p>
        </p:txBody>
      </p:sp>
    </p:spTree>
    <p:extLst>
      <p:ext uri="{BB962C8B-B14F-4D97-AF65-F5344CB8AC3E}">
        <p14:creationId xmlns:p14="http://schemas.microsoft.com/office/powerpoint/2010/main" val="10534614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A91D7-FC2B-4022-B843-B6832EAC7825}"/>
              </a:ext>
            </a:extLst>
          </p:cNvPr>
          <p:cNvSpPr>
            <a:spLocks noGrp="1"/>
          </p:cNvSpPr>
          <p:nvPr>
            <p:ph type="title"/>
          </p:nvPr>
        </p:nvSpPr>
        <p:spPr/>
        <p:txBody>
          <a:bodyPr/>
          <a:lstStyle/>
          <a:p>
            <a:r>
              <a:rPr lang="en-US" dirty="0"/>
              <a:t>Hill Climbing Search</a:t>
            </a:r>
            <a:br>
              <a:rPr lang="en-US" dirty="0"/>
            </a:br>
            <a:r>
              <a:rPr lang="en-US" dirty="0"/>
              <a:t>(</a:t>
            </a:r>
            <a:r>
              <a:rPr lang="ar-SY" dirty="0"/>
              <a:t>خوارزمية تسلق التلة</a:t>
            </a:r>
            <a:r>
              <a:rPr lang="en-US" dirty="0"/>
              <a:t>)</a:t>
            </a:r>
          </a:p>
        </p:txBody>
      </p:sp>
      <p:sp>
        <p:nvSpPr>
          <p:cNvPr id="3" name="Content Placeholder 2">
            <a:extLst>
              <a:ext uri="{FF2B5EF4-FFF2-40B4-BE49-F238E27FC236}">
                <a16:creationId xmlns:a16="http://schemas.microsoft.com/office/drawing/2014/main" id="{8A56AD41-D9E8-472D-8A89-3983F43B3E56}"/>
              </a:ext>
            </a:extLst>
          </p:cNvPr>
          <p:cNvSpPr>
            <a:spLocks noGrp="1"/>
          </p:cNvSpPr>
          <p:nvPr>
            <p:ph idx="1"/>
          </p:nvPr>
        </p:nvSpPr>
        <p:spPr/>
        <p:txBody>
          <a:bodyPr>
            <a:normAutofit/>
          </a:bodyPr>
          <a:lstStyle/>
          <a:p>
            <a:pPr algn="r" rtl="1"/>
            <a:r>
              <a:rPr lang="ar-SY" dirty="0"/>
              <a:t>الفرق بين خوارزمية ال</a:t>
            </a:r>
            <a:r>
              <a:rPr lang="en-US" dirty="0"/>
              <a:t>Hill Climbing </a:t>
            </a:r>
            <a:r>
              <a:rPr lang="ar-SY" dirty="0"/>
              <a:t> وخوارزمية </a:t>
            </a:r>
            <a:r>
              <a:rPr lang="en-US" dirty="0"/>
              <a:t>Uninformed Cost Search</a:t>
            </a:r>
            <a:endParaRPr lang="ar-SY" dirty="0"/>
          </a:p>
          <a:p>
            <a:pPr lvl="1" algn="r" rtl="1"/>
            <a:r>
              <a:rPr lang="en-US" dirty="0"/>
              <a:t>Hill Climbing </a:t>
            </a:r>
            <a:r>
              <a:rPr lang="ar-SY" dirty="0"/>
              <a:t> نهتم بالكلفة التقديرية لبعد العقدة عن الهدف أما</a:t>
            </a:r>
            <a:r>
              <a:rPr lang="en-US" dirty="0"/>
              <a:t>Uninformed Cost Search </a:t>
            </a:r>
            <a:r>
              <a:rPr lang="ar-SY" dirty="0"/>
              <a:t> نهتم بالتكلفة الوصول إلى العقدة الحالية.</a:t>
            </a:r>
          </a:p>
          <a:p>
            <a:pPr lvl="1" algn="r" rtl="1"/>
            <a:r>
              <a:rPr lang="en-US" dirty="0"/>
              <a:t> Hill Climbing </a:t>
            </a:r>
            <a:r>
              <a:rPr lang="ar-SY" dirty="0"/>
              <a:t>خوارزمية سريعة جداً أما ال </a:t>
            </a:r>
            <a:r>
              <a:rPr lang="en-US" dirty="0"/>
              <a:t>Uninformed Cost Search</a:t>
            </a:r>
            <a:r>
              <a:rPr lang="ar-SY" dirty="0"/>
              <a:t> فهي خوارزمية بطيئة جداً.</a:t>
            </a:r>
          </a:p>
          <a:p>
            <a:pPr lvl="1" algn="r" rtl="1"/>
            <a:r>
              <a:rPr lang="en-US" dirty="0"/>
              <a:t> Hill Climbing </a:t>
            </a:r>
            <a:r>
              <a:rPr lang="ar-SY" dirty="0"/>
              <a:t>لا تعطي حلاً </a:t>
            </a:r>
            <a:r>
              <a:rPr lang="ar-SY" dirty="0" err="1"/>
              <a:t>أمثليا</a:t>
            </a:r>
            <a:r>
              <a:rPr lang="ar-SY" dirty="0"/>
              <a:t> (</a:t>
            </a:r>
            <a:r>
              <a:rPr lang="en-US" dirty="0"/>
              <a:t>not optimal</a:t>
            </a:r>
            <a:r>
              <a:rPr lang="ar-SY" dirty="0"/>
              <a:t>)</a:t>
            </a:r>
            <a:r>
              <a:rPr lang="en-US" dirty="0"/>
              <a:t> </a:t>
            </a:r>
            <a:r>
              <a:rPr lang="ar-SY" dirty="0"/>
              <a:t> وغير مكتملة (</a:t>
            </a:r>
            <a:r>
              <a:rPr lang="en-US" dirty="0"/>
              <a:t>not complete</a:t>
            </a:r>
            <a:r>
              <a:rPr lang="ar-SY" dirty="0"/>
              <a:t>) أما </a:t>
            </a:r>
            <a:r>
              <a:rPr lang="en-US" dirty="0"/>
              <a:t>Uninformed Cost Search</a:t>
            </a:r>
            <a:r>
              <a:rPr lang="ar-SY" dirty="0"/>
              <a:t> فهيا (</a:t>
            </a:r>
            <a:r>
              <a:rPr lang="en-US" dirty="0"/>
              <a:t>optimal &amp; complete</a:t>
            </a:r>
            <a:r>
              <a:rPr lang="ar-SY" dirty="0"/>
              <a:t>).</a:t>
            </a:r>
          </a:p>
          <a:p>
            <a:pPr lvl="1" algn="r" rtl="1"/>
            <a:r>
              <a:rPr lang="ar-SY" dirty="0"/>
              <a:t>ولكن لماذا لا نقوم بدمج هاتين الخوارزميتين معاً للوصول إلى خوارزمية أمثليه وسريعة بنفس الوقت. وهي خوارزمية</a:t>
            </a:r>
            <a:r>
              <a:rPr lang="ar-SY" dirty="0">
                <a:solidFill>
                  <a:srgbClr val="FF0000"/>
                </a:solidFill>
              </a:rPr>
              <a:t> </a:t>
            </a:r>
            <a:r>
              <a:rPr lang="en-US" dirty="0">
                <a:solidFill>
                  <a:srgbClr val="FF0000"/>
                </a:solidFill>
              </a:rPr>
              <a:t>A*</a:t>
            </a:r>
          </a:p>
        </p:txBody>
      </p:sp>
      <p:sp>
        <p:nvSpPr>
          <p:cNvPr id="4" name="Slide Number Placeholder 3">
            <a:extLst>
              <a:ext uri="{FF2B5EF4-FFF2-40B4-BE49-F238E27FC236}">
                <a16:creationId xmlns:a16="http://schemas.microsoft.com/office/drawing/2014/main" id="{93C3A8D0-4399-4D9D-8B84-0DBF3EB2C07A}"/>
              </a:ext>
            </a:extLst>
          </p:cNvPr>
          <p:cNvSpPr>
            <a:spLocks noGrp="1"/>
          </p:cNvSpPr>
          <p:nvPr>
            <p:ph type="sldNum" sz="quarter" idx="12"/>
          </p:nvPr>
        </p:nvSpPr>
        <p:spPr/>
        <p:txBody>
          <a:bodyPr/>
          <a:lstStyle/>
          <a:p>
            <a:fld id="{69E57DC2-970A-4B3E-BB1C-7A09969E49DF}" type="slidenum">
              <a:rPr lang="en-US" smtClean="0"/>
              <a:t>74</a:t>
            </a:fld>
            <a:endParaRPr lang="en-US" dirty="0"/>
          </a:p>
        </p:txBody>
      </p:sp>
    </p:spTree>
    <p:extLst>
      <p:ext uri="{BB962C8B-B14F-4D97-AF65-F5344CB8AC3E}">
        <p14:creationId xmlns:p14="http://schemas.microsoft.com/office/powerpoint/2010/main" val="37660280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B3F3-7F6A-43FF-BB57-19C250882CC8}"/>
              </a:ext>
            </a:extLst>
          </p:cNvPr>
          <p:cNvSpPr>
            <a:spLocks noGrp="1"/>
          </p:cNvSpPr>
          <p:nvPr>
            <p:ph type="title"/>
          </p:nvPr>
        </p:nvSpPr>
        <p:spPr/>
        <p:txBody>
          <a:bodyPr/>
          <a:lstStyle/>
          <a:p>
            <a:r>
              <a:rPr lang="en-US" dirty="0"/>
              <a:t>Informed Search</a:t>
            </a:r>
            <a:br>
              <a:rPr lang="en-US" dirty="0"/>
            </a:br>
            <a:r>
              <a:rPr lang="en-US" dirty="0"/>
              <a:t>A* Search</a:t>
            </a:r>
          </a:p>
        </p:txBody>
      </p:sp>
      <p:sp>
        <p:nvSpPr>
          <p:cNvPr id="3" name="Content Placeholder 2">
            <a:extLst>
              <a:ext uri="{FF2B5EF4-FFF2-40B4-BE49-F238E27FC236}">
                <a16:creationId xmlns:a16="http://schemas.microsoft.com/office/drawing/2014/main" id="{E3AE2DF5-71C0-4E55-8FBF-DBC38DCF537D}"/>
              </a:ext>
            </a:extLst>
          </p:cNvPr>
          <p:cNvSpPr>
            <a:spLocks noGrp="1"/>
          </p:cNvSpPr>
          <p:nvPr>
            <p:ph idx="1"/>
          </p:nvPr>
        </p:nvSpPr>
        <p:spPr/>
        <p:txBody>
          <a:bodyPr/>
          <a:lstStyle/>
          <a:p>
            <a:r>
              <a:rPr lang="en-US" dirty="0"/>
              <a:t>Idea:</a:t>
            </a:r>
          </a:p>
          <a:p>
            <a:pPr lvl="1"/>
            <a:r>
              <a:rPr lang="en-US" dirty="0"/>
              <a:t>avoid expanding paths that are already expensive.</a:t>
            </a:r>
          </a:p>
          <a:p>
            <a:r>
              <a:rPr lang="en-US" dirty="0"/>
              <a:t>The evaluation function f(n) is the estimated total cost of the path through node n to the goal:</a:t>
            </a:r>
            <a:br>
              <a:rPr lang="en-US" dirty="0"/>
            </a:br>
            <a:endParaRPr lang="en-US" dirty="0"/>
          </a:p>
          <a:p>
            <a:r>
              <a:rPr lang="en-US" dirty="0"/>
              <a:t>f(n) = g(n) + h(n)</a:t>
            </a:r>
          </a:p>
          <a:p>
            <a:pPr lvl="1"/>
            <a:r>
              <a:rPr lang="en-US" dirty="0"/>
              <a:t>g(n): cost so far to reach n (path cost)</a:t>
            </a:r>
          </a:p>
          <a:p>
            <a:pPr lvl="1"/>
            <a:r>
              <a:rPr lang="en-US" dirty="0"/>
              <a:t>h(n): estimated cost from n to goal (heuristic)</a:t>
            </a:r>
          </a:p>
        </p:txBody>
      </p:sp>
      <p:sp>
        <p:nvSpPr>
          <p:cNvPr id="4" name="Slide Number Placeholder 3">
            <a:extLst>
              <a:ext uri="{FF2B5EF4-FFF2-40B4-BE49-F238E27FC236}">
                <a16:creationId xmlns:a16="http://schemas.microsoft.com/office/drawing/2014/main" id="{C3F876A4-C021-42DF-822E-9EC610A4D735}"/>
              </a:ext>
            </a:extLst>
          </p:cNvPr>
          <p:cNvSpPr>
            <a:spLocks noGrp="1"/>
          </p:cNvSpPr>
          <p:nvPr>
            <p:ph type="sldNum" sz="quarter" idx="12"/>
          </p:nvPr>
        </p:nvSpPr>
        <p:spPr/>
        <p:txBody>
          <a:bodyPr/>
          <a:lstStyle/>
          <a:p>
            <a:fld id="{69E57DC2-970A-4B3E-BB1C-7A09969E49DF}" type="slidenum">
              <a:rPr lang="en-US" smtClean="0"/>
              <a:t>75</a:t>
            </a:fld>
            <a:endParaRPr lang="en-US" dirty="0"/>
          </a:p>
        </p:txBody>
      </p:sp>
    </p:spTree>
    <p:extLst>
      <p:ext uri="{BB962C8B-B14F-4D97-AF65-F5344CB8AC3E}">
        <p14:creationId xmlns:p14="http://schemas.microsoft.com/office/powerpoint/2010/main" val="11975475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2E6C0-1E7D-4614-98E5-829315ECD0FF}"/>
              </a:ext>
            </a:extLst>
          </p:cNvPr>
          <p:cNvSpPr>
            <a:spLocks noGrp="1"/>
          </p:cNvSpPr>
          <p:nvPr>
            <p:ph type="title"/>
          </p:nvPr>
        </p:nvSpPr>
        <p:spPr/>
        <p:txBody>
          <a:bodyPr/>
          <a:lstStyle/>
          <a:p>
            <a:r>
              <a:rPr lang="en-US" dirty="0"/>
              <a:t>Informed Search</a:t>
            </a:r>
            <a:br>
              <a:rPr lang="en-US" dirty="0"/>
            </a:br>
            <a:r>
              <a:rPr lang="en-US" dirty="0"/>
              <a:t>A* Search</a:t>
            </a:r>
          </a:p>
        </p:txBody>
      </p:sp>
      <p:sp>
        <p:nvSpPr>
          <p:cNvPr id="3" name="Content Placeholder 2">
            <a:extLst>
              <a:ext uri="{FF2B5EF4-FFF2-40B4-BE49-F238E27FC236}">
                <a16:creationId xmlns:a16="http://schemas.microsoft.com/office/drawing/2014/main" id="{000465E4-6D68-4DBA-ADB2-F560EC253D4A}"/>
              </a:ext>
            </a:extLst>
          </p:cNvPr>
          <p:cNvSpPr>
            <a:spLocks noGrp="1"/>
          </p:cNvSpPr>
          <p:nvPr>
            <p:ph idx="1"/>
          </p:nvPr>
        </p:nvSpPr>
        <p:spPr/>
        <p:txBody>
          <a:bodyPr>
            <a:normAutofit fontScale="92500" lnSpcReduction="20000"/>
          </a:bodyPr>
          <a:lstStyle/>
          <a:p>
            <a:pPr algn="r" rtl="1"/>
            <a:r>
              <a:rPr lang="ar-SY" dirty="0"/>
              <a:t>ملاحظات:</a:t>
            </a:r>
          </a:p>
          <a:p>
            <a:pPr lvl="1" algn="r" rtl="1"/>
            <a:r>
              <a:rPr lang="ar-SY" dirty="0"/>
              <a:t>يمكننا استخدام الأسلوب الذي اتبعناه في خوارزميات البحث العمياء وهو أن نضع العقد التي اكتشفناها ولم نزرها ضمن بنية معينة.</a:t>
            </a:r>
          </a:p>
          <a:p>
            <a:pPr lvl="2" algn="r" rtl="1"/>
            <a:r>
              <a:rPr lang="ar-SY" dirty="0"/>
              <a:t>في ال </a:t>
            </a:r>
            <a:r>
              <a:rPr lang="en-US" dirty="0"/>
              <a:t>Depth First</a:t>
            </a:r>
            <a:r>
              <a:rPr lang="ar-SY" dirty="0"/>
              <a:t> كنا نستخدم ال </a:t>
            </a:r>
            <a:r>
              <a:rPr lang="en-US" dirty="0"/>
              <a:t>Stack (LIFO)</a:t>
            </a:r>
          </a:p>
          <a:p>
            <a:pPr lvl="2" algn="r" rtl="1"/>
            <a:r>
              <a:rPr lang="ar-SY" dirty="0"/>
              <a:t>في ال </a:t>
            </a:r>
            <a:r>
              <a:rPr lang="en-US" dirty="0"/>
              <a:t>Breadth First</a:t>
            </a:r>
            <a:r>
              <a:rPr lang="ar-SY" dirty="0"/>
              <a:t> كنا نستخدم ال </a:t>
            </a:r>
            <a:r>
              <a:rPr lang="en-US" dirty="0"/>
              <a:t>Queue (FIFO)</a:t>
            </a:r>
          </a:p>
          <a:p>
            <a:pPr lvl="2" algn="r" rtl="1"/>
            <a:r>
              <a:rPr lang="ar-SY" dirty="0"/>
              <a:t>في ال </a:t>
            </a:r>
            <a:r>
              <a:rPr lang="en-US" dirty="0"/>
              <a:t>Uniform Cost</a:t>
            </a:r>
            <a:r>
              <a:rPr lang="ar-SY" dirty="0"/>
              <a:t> كنا نستخدم ال </a:t>
            </a:r>
            <a:r>
              <a:rPr lang="en-US" dirty="0"/>
              <a:t>Priority Queue</a:t>
            </a:r>
            <a:r>
              <a:rPr lang="ar-SY" dirty="0"/>
              <a:t> حسب ال </a:t>
            </a:r>
            <a:r>
              <a:rPr lang="en-US" dirty="0"/>
              <a:t>Cost</a:t>
            </a:r>
          </a:p>
          <a:p>
            <a:pPr lvl="2" algn="r" rtl="1"/>
            <a:r>
              <a:rPr lang="ar-SY" dirty="0"/>
              <a:t>أما في خوارزمية ال</a:t>
            </a:r>
            <a:r>
              <a:rPr lang="en-US" dirty="0"/>
              <a:t>A* </a:t>
            </a:r>
            <a:r>
              <a:rPr lang="ar-SY" dirty="0"/>
              <a:t> سنعتمد على </a:t>
            </a:r>
            <a:r>
              <a:rPr lang="en-US" dirty="0"/>
              <a:t>Priority Queue</a:t>
            </a:r>
            <a:r>
              <a:rPr lang="ar-SY" dirty="0"/>
              <a:t> وستكون الأفضلية حسب قيمة ال </a:t>
            </a:r>
            <a:r>
              <a:rPr lang="en-US" dirty="0"/>
              <a:t>F(n)</a:t>
            </a:r>
            <a:endParaRPr lang="ar-SY" dirty="0"/>
          </a:p>
          <a:p>
            <a:pPr lvl="1" algn="r" rtl="1"/>
            <a:r>
              <a:rPr lang="en-US" dirty="0"/>
              <a:t> </a:t>
            </a:r>
            <a:r>
              <a:rPr lang="ar-SY" dirty="0"/>
              <a:t>في حال كانت قيمة التجريبية </a:t>
            </a:r>
            <a:r>
              <a:rPr lang="en-US" dirty="0"/>
              <a:t>H=0</a:t>
            </a:r>
            <a:r>
              <a:rPr lang="ar-SY" dirty="0"/>
              <a:t> عندها ستتحول الخوارزمية إلى </a:t>
            </a:r>
            <a:r>
              <a:rPr lang="en-US" dirty="0"/>
              <a:t>Uniform Cost</a:t>
            </a:r>
            <a:r>
              <a:rPr lang="ar-SY" dirty="0"/>
              <a:t> وبالتالي سنصل لحل أمثلي ولكن بعد أن نقوم بسبر كل الحلول.</a:t>
            </a:r>
          </a:p>
          <a:p>
            <a:pPr lvl="1" algn="r" rtl="1"/>
            <a:r>
              <a:rPr lang="ar-SY" dirty="0"/>
              <a:t>اذا كانت ال</a:t>
            </a:r>
            <a:r>
              <a:rPr lang="en-US" dirty="0"/>
              <a:t>H </a:t>
            </a:r>
            <a:r>
              <a:rPr lang="ar-SY" dirty="0"/>
              <a:t> تساوي الكلفة الحقيقية سيكون الأداء سريع جداً ولن نقوم بسبر فضاء الحلول كاملاً.</a:t>
            </a:r>
          </a:p>
          <a:p>
            <a:pPr lvl="1" algn="r" rtl="1"/>
            <a:r>
              <a:rPr lang="ar-SY" dirty="0"/>
              <a:t>حسن اختيار التجريبية هو العامل الأساسي بالأداء والهدف هو تسريع الوصول إلى للهدف دون سبر كل فضاء الحلول.</a:t>
            </a:r>
          </a:p>
          <a:p>
            <a:pPr lvl="1" algn="r" rtl="1"/>
            <a:r>
              <a:rPr lang="ar-SY" dirty="0"/>
              <a:t>في خوارزمية ال</a:t>
            </a:r>
            <a:r>
              <a:rPr lang="en-US" dirty="0"/>
              <a:t>A* </a:t>
            </a:r>
            <a:r>
              <a:rPr lang="ar-SY" dirty="0"/>
              <a:t> اذا كانت التجريبية متفائلة فإن خوارزمية تعطي حل</a:t>
            </a:r>
            <a:r>
              <a:rPr lang="en-US" dirty="0"/>
              <a:t>Optimal </a:t>
            </a:r>
            <a:r>
              <a:rPr lang="ar-SY" dirty="0"/>
              <a:t> دائم.</a:t>
            </a:r>
            <a:endParaRPr lang="en-US" dirty="0"/>
          </a:p>
        </p:txBody>
      </p:sp>
      <p:sp>
        <p:nvSpPr>
          <p:cNvPr id="4" name="Slide Number Placeholder 3">
            <a:extLst>
              <a:ext uri="{FF2B5EF4-FFF2-40B4-BE49-F238E27FC236}">
                <a16:creationId xmlns:a16="http://schemas.microsoft.com/office/drawing/2014/main" id="{1C51CF8B-678B-422F-B59F-2B02F5783B3C}"/>
              </a:ext>
            </a:extLst>
          </p:cNvPr>
          <p:cNvSpPr>
            <a:spLocks noGrp="1"/>
          </p:cNvSpPr>
          <p:nvPr>
            <p:ph type="sldNum" sz="quarter" idx="12"/>
          </p:nvPr>
        </p:nvSpPr>
        <p:spPr/>
        <p:txBody>
          <a:bodyPr/>
          <a:lstStyle/>
          <a:p>
            <a:fld id="{69E57DC2-970A-4B3E-BB1C-7A09969E49DF}" type="slidenum">
              <a:rPr lang="en-US" smtClean="0"/>
              <a:t>76</a:t>
            </a:fld>
            <a:endParaRPr lang="en-US" dirty="0"/>
          </a:p>
        </p:txBody>
      </p:sp>
    </p:spTree>
    <p:extLst>
      <p:ext uri="{BB962C8B-B14F-4D97-AF65-F5344CB8AC3E}">
        <p14:creationId xmlns:p14="http://schemas.microsoft.com/office/powerpoint/2010/main" val="25723068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F44D8-9761-45D4-BA73-F8D0CF9E96AD}"/>
              </a:ext>
            </a:extLst>
          </p:cNvPr>
          <p:cNvSpPr>
            <a:spLocks noGrp="1"/>
          </p:cNvSpPr>
          <p:nvPr>
            <p:ph type="title"/>
          </p:nvPr>
        </p:nvSpPr>
        <p:spPr/>
        <p:txBody>
          <a:bodyPr/>
          <a:lstStyle/>
          <a:p>
            <a:r>
              <a:rPr lang="en-US" dirty="0"/>
              <a:t>Informed Search</a:t>
            </a:r>
            <a:br>
              <a:rPr lang="en-US" dirty="0"/>
            </a:br>
            <a:r>
              <a:rPr lang="en-US" dirty="0"/>
              <a:t>A* Search</a:t>
            </a:r>
          </a:p>
        </p:txBody>
      </p:sp>
      <p:sp>
        <p:nvSpPr>
          <p:cNvPr id="3" name="Content Placeholder 2">
            <a:extLst>
              <a:ext uri="{FF2B5EF4-FFF2-40B4-BE49-F238E27FC236}">
                <a16:creationId xmlns:a16="http://schemas.microsoft.com/office/drawing/2014/main" id="{AE2A824E-66CD-4E44-873C-A8BBAC0EAD2E}"/>
              </a:ext>
            </a:extLst>
          </p:cNvPr>
          <p:cNvSpPr>
            <a:spLocks noGrp="1"/>
          </p:cNvSpPr>
          <p:nvPr>
            <p:ph idx="1"/>
          </p:nvPr>
        </p:nvSpPr>
        <p:spPr/>
        <p:txBody>
          <a:bodyPr/>
          <a:lstStyle/>
          <a:p>
            <a:pPr algn="r" rtl="1"/>
            <a:r>
              <a:rPr lang="ar-SY" dirty="0"/>
              <a:t>العقد المولدة: العقد التي علينا زيارتها.</a:t>
            </a:r>
          </a:p>
          <a:p>
            <a:pPr algn="r" rtl="1"/>
            <a:r>
              <a:rPr lang="ar-SY" dirty="0"/>
              <a:t>العقد </a:t>
            </a:r>
            <a:r>
              <a:rPr lang="ar-SY" dirty="0" err="1"/>
              <a:t>المزارة</a:t>
            </a:r>
            <a:r>
              <a:rPr lang="ar-SY" dirty="0"/>
              <a:t>: التي ولدنا أبناءها أي العقد المطورة.</a:t>
            </a:r>
          </a:p>
          <a:p>
            <a:pPr algn="r" rtl="1"/>
            <a:r>
              <a:rPr lang="ar-SY" dirty="0">
                <a:solidFill>
                  <a:srgbClr val="FF0000"/>
                </a:solidFill>
              </a:rPr>
              <a:t>ملاحظة:</a:t>
            </a:r>
          </a:p>
          <a:p>
            <a:pPr lvl="1" algn="r" rtl="1"/>
            <a:r>
              <a:rPr lang="ar-SY" dirty="0"/>
              <a:t>اذا تساوت قيم التابع</a:t>
            </a:r>
            <a:r>
              <a:rPr lang="en-US" dirty="0"/>
              <a:t>F </a:t>
            </a:r>
            <a:r>
              <a:rPr lang="ar-SY" dirty="0"/>
              <a:t> لأكثر من عقدة سنقوم باختيار العقدة الأقرب إلى الهدف أي ذات أصغر قيمة </a:t>
            </a:r>
            <a:r>
              <a:rPr lang="ar-SY" dirty="0" err="1"/>
              <a:t>لل</a:t>
            </a:r>
            <a:r>
              <a:rPr lang="ar-SY" dirty="0"/>
              <a:t> </a:t>
            </a:r>
            <a:r>
              <a:rPr lang="en-US" dirty="0"/>
              <a:t>H</a:t>
            </a:r>
          </a:p>
        </p:txBody>
      </p:sp>
      <p:sp>
        <p:nvSpPr>
          <p:cNvPr id="4" name="Slide Number Placeholder 3">
            <a:extLst>
              <a:ext uri="{FF2B5EF4-FFF2-40B4-BE49-F238E27FC236}">
                <a16:creationId xmlns:a16="http://schemas.microsoft.com/office/drawing/2014/main" id="{FA099CFB-F617-469F-8236-E98407305C49}"/>
              </a:ext>
            </a:extLst>
          </p:cNvPr>
          <p:cNvSpPr>
            <a:spLocks noGrp="1"/>
          </p:cNvSpPr>
          <p:nvPr>
            <p:ph type="sldNum" sz="quarter" idx="12"/>
          </p:nvPr>
        </p:nvSpPr>
        <p:spPr/>
        <p:txBody>
          <a:bodyPr/>
          <a:lstStyle/>
          <a:p>
            <a:fld id="{69E57DC2-970A-4B3E-BB1C-7A09969E49DF}" type="slidenum">
              <a:rPr lang="en-US" smtClean="0"/>
              <a:t>77</a:t>
            </a:fld>
            <a:endParaRPr lang="en-US" dirty="0"/>
          </a:p>
        </p:txBody>
      </p:sp>
    </p:spTree>
    <p:extLst>
      <p:ext uri="{BB962C8B-B14F-4D97-AF65-F5344CB8AC3E}">
        <p14:creationId xmlns:p14="http://schemas.microsoft.com/office/powerpoint/2010/main" val="9686161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3387435" y="1536262"/>
            <a:ext cx="5334000" cy="2193909"/>
          </a:xfrm>
          <a:prstGeom prst="rect">
            <a:avLst/>
          </a:prstGeom>
          <a:noFill/>
          <a:ln>
            <a:solidFill>
              <a:schemeClr val="accent1"/>
            </a:solidFill>
          </a:ln>
        </p:spPr>
      </p:pic>
      <p:pic>
        <p:nvPicPr>
          <p:cNvPr id="4" name="Picture 4" descr="romania2"/>
          <p:cNvPicPr>
            <a:picLocks noChangeAspect="1" noChangeArrowheads="1"/>
          </p:cNvPicPr>
          <p:nvPr/>
        </p:nvPicPr>
        <p:blipFill>
          <a:blip r:embed="rId4" cstate="print"/>
          <a:srcRect/>
          <a:stretch>
            <a:fillRect/>
          </a:stretch>
        </p:blipFill>
        <p:spPr bwMode="auto">
          <a:xfrm>
            <a:off x="3387435" y="3838861"/>
            <a:ext cx="5334000" cy="2614525"/>
          </a:xfrm>
          <a:prstGeom prst="rect">
            <a:avLst/>
          </a:prstGeom>
          <a:noFill/>
          <a:ln>
            <a:solidFill>
              <a:schemeClr val="accent1"/>
            </a:solidFill>
          </a:ln>
        </p:spPr>
      </p:pic>
      <p:sp>
        <p:nvSpPr>
          <p:cNvPr id="5" name="Oval 4"/>
          <p:cNvSpPr/>
          <p:nvPr/>
        </p:nvSpPr>
        <p:spPr>
          <a:xfrm>
            <a:off x="3338945" y="444846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902035" y="574386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EE9C29A-F5AE-4786-B324-0409B5644F84}"/>
              </a:ext>
            </a:extLst>
          </p:cNvPr>
          <p:cNvSpPr>
            <a:spLocks noGrp="1"/>
          </p:cNvSpPr>
          <p:nvPr>
            <p:ph type="sldNum" sz="quarter" idx="12"/>
          </p:nvPr>
        </p:nvSpPr>
        <p:spPr/>
        <p:txBody>
          <a:bodyPr/>
          <a:lstStyle/>
          <a:p>
            <a:fld id="{69E57DC2-970A-4B3E-BB1C-7A09969E49DF}" type="slidenum">
              <a:rPr lang="en-US" smtClean="0"/>
              <a:t>78</a:t>
            </a:fld>
            <a:endParaRPr lang="en-US" dirty="0"/>
          </a:p>
        </p:txBody>
      </p:sp>
    </p:spTree>
    <p:extLst>
      <p:ext uri="{BB962C8B-B14F-4D97-AF65-F5344CB8AC3E}">
        <p14:creationId xmlns:p14="http://schemas.microsoft.com/office/powerpoint/2010/main" val="16853155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3387435" y="1517793"/>
            <a:ext cx="5334000" cy="2219325"/>
          </a:xfrm>
          <a:prstGeom prst="rect">
            <a:avLst/>
          </a:prstGeom>
          <a:noFill/>
          <a:ln>
            <a:solidFill>
              <a:schemeClr val="accent1"/>
            </a:solidFill>
          </a:ln>
        </p:spPr>
      </p:pic>
      <p:sp>
        <p:nvSpPr>
          <p:cNvPr id="17410"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sp>
        <p:nvSpPr>
          <p:cNvPr id="2" name="Slide Number Placeholder 1">
            <a:extLst>
              <a:ext uri="{FF2B5EF4-FFF2-40B4-BE49-F238E27FC236}">
                <a16:creationId xmlns:a16="http://schemas.microsoft.com/office/drawing/2014/main" id="{6C970817-E2D1-4B24-A7D5-A78E17B72794}"/>
              </a:ext>
            </a:extLst>
          </p:cNvPr>
          <p:cNvSpPr>
            <a:spLocks noGrp="1"/>
          </p:cNvSpPr>
          <p:nvPr>
            <p:ph type="sldNum" sz="quarter" idx="12"/>
          </p:nvPr>
        </p:nvSpPr>
        <p:spPr/>
        <p:txBody>
          <a:bodyPr/>
          <a:lstStyle/>
          <a:p>
            <a:fld id="{69E57DC2-970A-4B3E-BB1C-7A09969E49DF}" type="slidenum">
              <a:rPr lang="en-US" smtClean="0"/>
              <a:t>79</a:t>
            </a:fld>
            <a:endParaRPr lang="en-US" dirty="0"/>
          </a:p>
        </p:txBody>
      </p:sp>
      <p:pic>
        <p:nvPicPr>
          <p:cNvPr id="8" name="Picture 4" descr="romania2">
            <a:extLst>
              <a:ext uri="{FF2B5EF4-FFF2-40B4-BE49-F238E27FC236}">
                <a16:creationId xmlns:a16="http://schemas.microsoft.com/office/drawing/2014/main" id="{6A9A7EF8-53EE-4F8C-991A-7B72999E14B4}"/>
              </a:ext>
            </a:extLst>
          </p:cNvPr>
          <p:cNvPicPr>
            <a:picLocks noChangeAspect="1" noChangeArrowheads="1"/>
          </p:cNvPicPr>
          <p:nvPr/>
        </p:nvPicPr>
        <p:blipFill>
          <a:blip r:embed="rId4" cstate="print"/>
          <a:srcRect/>
          <a:stretch>
            <a:fillRect/>
          </a:stretch>
        </p:blipFill>
        <p:spPr bwMode="auto">
          <a:xfrm>
            <a:off x="3387435" y="3838861"/>
            <a:ext cx="5334000" cy="2614525"/>
          </a:xfrm>
          <a:prstGeom prst="rect">
            <a:avLst/>
          </a:prstGeom>
          <a:noFill/>
          <a:ln>
            <a:solidFill>
              <a:schemeClr val="accent1"/>
            </a:solidFill>
          </a:ln>
        </p:spPr>
      </p:pic>
      <p:sp>
        <p:nvSpPr>
          <p:cNvPr id="9" name="Oval 8">
            <a:extLst>
              <a:ext uri="{FF2B5EF4-FFF2-40B4-BE49-F238E27FC236}">
                <a16:creationId xmlns:a16="http://schemas.microsoft.com/office/drawing/2014/main" id="{2EBD729C-49C4-47F8-9CF9-5D5F3C455A0D}"/>
              </a:ext>
            </a:extLst>
          </p:cNvPr>
          <p:cNvSpPr/>
          <p:nvPr/>
        </p:nvSpPr>
        <p:spPr>
          <a:xfrm>
            <a:off x="3338945" y="444846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F9A1714-E504-4D0A-A55C-67D9910C6BA3}"/>
              </a:ext>
            </a:extLst>
          </p:cNvPr>
          <p:cNvSpPr/>
          <p:nvPr/>
        </p:nvSpPr>
        <p:spPr>
          <a:xfrm>
            <a:off x="5902035" y="574386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8684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6F2AF-B47B-41E0-86EE-69C773579640}"/>
              </a:ext>
            </a:extLst>
          </p:cNvPr>
          <p:cNvSpPr>
            <a:spLocks noGrp="1"/>
          </p:cNvSpPr>
          <p:nvPr>
            <p:ph type="title"/>
          </p:nvPr>
        </p:nvSpPr>
        <p:spPr/>
        <p:txBody>
          <a:bodyPr/>
          <a:lstStyle/>
          <a:p>
            <a:r>
              <a:rPr lang="en-US" dirty="0"/>
              <a:t>Prolog</a:t>
            </a:r>
            <a:br>
              <a:rPr lang="en-US" dirty="0"/>
            </a:br>
            <a:r>
              <a:rPr lang="en-US" dirty="0"/>
              <a:t>Facts</a:t>
            </a:r>
          </a:p>
        </p:txBody>
      </p:sp>
      <p:sp>
        <p:nvSpPr>
          <p:cNvPr id="3" name="Content Placeholder 2">
            <a:extLst>
              <a:ext uri="{FF2B5EF4-FFF2-40B4-BE49-F238E27FC236}">
                <a16:creationId xmlns:a16="http://schemas.microsoft.com/office/drawing/2014/main" id="{5F995170-70A0-46E4-B185-A435C63DC037}"/>
              </a:ext>
            </a:extLst>
          </p:cNvPr>
          <p:cNvSpPr>
            <a:spLocks noGrp="1"/>
          </p:cNvSpPr>
          <p:nvPr>
            <p:ph idx="1"/>
          </p:nvPr>
        </p:nvSpPr>
        <p:spPr/>
        <p:txBody>
          <a:bodyPr>
            <a:normAutofit/>
          </a:bodyPr>
          <a:lstStyle/>
          <a:p>
            <a:pPr algn="r" rtl="1"/>
            <a:r>
              <a:rPr lang="ar-SY" dirty="0"/>
              <a:t>الحقائق:</a:t>
            </a:r>
          </a:p>
          <a:p>
            <a:pPr lvl="1" algn="r" rtl="1"/>
            <a:r>
              <a:rPr lang="ar-SY" dirty="0"/>
              <a:t>مثال: السماء زرقاء ونعبر عنها في</a:t>
            </a:r>
            <a:r>
              <a:rPr lang="en-US" dirty="0"/>
              <a:t>prolog </a:t>
            </a:r>
            <a:r>
              <a:rPr lang="ar-SY" dirty="0"/>
              <a:t> بالشكل:	</a:t>
            </a:r>
            <a:r>
              <a:rPr lang="en-US" dirty="0"/>
              <a:t>blue (sky).</a:t>
            </a:r>
            <a:endParaRPr lang="ar-SY" dirty="0"/>
          </a:p>
          <a:p>
            <a:pPr lvl="1" algn="r" rtl="1"/>
            <a:r>
              <a:rPr lang="ar-SY" dirty="0"/>
              <a:t>حيث أن </a:t>
            </a:r>
            <a:r>
              <a:rPr lang="en-US" dirty="0"/>
              <a:t>blue</a:t>
            </a:r>
            <a:r>
              <a:rPr lang="ar-SY" dirty="0"/>
              <a:t> هي العلاقة بينما </a:t>
            </a:r>
            <a:r>
              <a:rPr lang="en-US" dirty="0"/>
              <a:t>sky</a:t>
            </a:r>
            <a:r>
              <a:rPr lang="ar-SY" dirty="0"/>
              <a:t> هي أغراض هذه العلاقة.</a:t>
            </a:r>
          </a:p>
          <a:p>
            <a:pPr lvl="1" algn="r" rtl="1"/>
            <a:r>
              <a:rPr lang="ar-SY" dirty="0"/>
              <a:t>تنتهي الحقيقة دائماً بنقطة.</a:t>
            </a:r>
          </a:p>
          <a:p>
            <a:pPr lvl="1" algn="r" rtl="1"/>
            <a:r>
              <a:rPr lang="ar-SY" dirty="0"/>
              <a:t>دائماً أسماء العلاقة وأغراض العلاقة تكتب بأحرف صغيرة.</a:t>
            </a:r>
          </a:p>
          <a:p>
            <a:pPr lvl="1" algn="r" rtl="1"/>
            <a:r>
              <a:rPr lang="ar-SY" dirty="0"/>
              <a:t>امثلة:</a:t>
            </a:r>
          </a:p>
          <a:p>
            <a:pPr lvl="2" algn="r" rtl="1"/>
            <a:r>
              <a:rPr lang="ar-SY" dirty="0"/>
              <a:t>أسامة بن زيد:					  </a:t>
            </a:r>
            <a:r>
              <a:rPr lang="en-US" dirty="0"/>
              <a:t>son(</a:t>
            </a:r>
            <a:r>
              <a:rPr lang="en-US" dirty="0" err="1"/>
              <a:t>ousama</a:t>
            </a:r>
            <a:r>
              <a:rPr lang="en-US" dirty="0"/>
              <a:t>, </a:t>
            </a:r>
            <a:r>
              <a:rPr lang="en-US" dirty="0" err="1"/>
              <a:t>zaid</a:t>
            </a:r>
            <a:r>
              <a:rPr lang="en-US" dirty="0"/>
              <a:t>).</a:t>
            </a:r>
            <a:endParaRPr lang="ar-SY" dirty="0"/>
          </a:p>
          <a:p>
            <a:pPr lvl="2" algn="r" rtl="1"/>
            <a:r>
              <a:rPr lang="ar-SY" dirty="0"/>
              <a:t>أسامة يحب القراءة:			           </a:t>
            </a:r>
            <a:r>
              <a:rPr lang="en-US" dirty="0"/>
              <a:t>like(</a:t>
            </a:r>
            <a:r>
              <a:rPr lang="en-US" dirty="0" err="1"/>
              <a:t>ousama</a:t>
            </a:r>
            <a:r>
              <a:rPr lang="en-US" dirty="0"/>
              <a:t>, reading).</a:t>
            </a:r>
            <a:endParaRPr lang="ar-SY" dirty="0"/>
          </a:p>
          <a:p>
            <a:pPr lvl="2" algn="r" rtl="1"/>
            <a:r>
              <a:rPr lang="ar-SY" dirty="0"/>
              <a:t>أسامة يحب ركوب الخيل:		     </a:t>
            </a:r>
            <a:r>
              <a:rPr lang="en-US" dirty="0"/>
              <a:t>like(</a:t>
            </a:r>
            <a:r>
              <a:rPr lang="en-US" dirty="0" err="1"/>
              <a:t>ousama</a:t>
            </a:r>
            <a:r>
              <a:rPr lang="en-US" dirty="0"/>
              <a:t>, </a:t>
            </a:r>
            <a:r>
              <a:rPr lang="en-US" dirty="0" err="1"/>
              <a:t>horse_riding</a:t>
            </a:r>
            <a:r>
              <a:rPr lang="en-US" dirty="0"/>
              <a:t>).</a:t>
            </a:r>
            <a:endParaRPr lang="ar-SY" dirty="0"/>
          </a:p>
          <a:p>
            <a:pPr lvl="1" algn="r" rtl="1"/>
            <a:r>
              <a:rPr lang="ar-SY" dirty="0"/>
              <a:t>وبذلك نكون قد شكلنا قاعدة البيانات اللازمة للحل والتي عن طريقها نحصل على الحل.</a:t>
            </a:r>
          </a:p>
        </p:txBody>
      </p:sp>
      <p:sp>
        <p:nvSpPr>
          <p:cNvPr id="4" name="Slide Number Placeholder 3">
            <a:extLst>
              <a:ext uri="{FF2B5EF4-FFF2-40B4-BE49-F238E27FC236}">
                <a16:creationId xmlns:a16="http://schemas.microsoft.com/office/drawing/2014/main" id="{5159BE8B-77E9-4D9D-B9AB-1E17B029B28C}"/>
              </a:ext>
            </a:extLst>
          </p:cNvPr>
          <p:cNvSpPr>
            <a:spLocks noGrp="1"/>
          </p:cNvSpPr>
          <p:nvPr>
            <p:ph type="sldNum" sz="quarter" idx="12"/>
          </p:nvPr>
        </p:nvSpPr>
        <p:spPr/>
        <p:txBody>
          <a:bodyPr/>
          <a:lstStyle/>
          <a:p>
            <a:fld id="{69E57DC2-970A-4B3E-BB1C-7A09969E49DF}" type="slidenum">
              <a:rPr lang="en-US" smtClean="0"/>
              <a:t>8</a:t>
            </a:fld>
            <a:endParaRPr lang="en-US" dirty="0"/>
          </a:p>
        </p:txBody>
      </p:sp>
    </p:spTree>
    <p:extLst>
      <p:ext uri="{BB962C8B-B14F-4D97-AF65-F5344CB8AC3E}">
        <p14:creationId xmlns:p14="http://schemas.microsoft.com/office/powerpoint/2010/main" val="29114106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3390900" y="1517793"/>
            <a:ext cx="5330535" cy="2219325"/>
          </a:xfrm>
          <a:prstGeom prst="rect">
            <a:avLst/>
          </a:prstGeom>
          <a:noFill/>
          <a:ln>
            <a:solidFill>
              <a:schemeClr val="accent1"/>
            </a:solidFill>
          </a:ln>
        </p:spPr>
      </p:pic>
      <p:sp>
        <p:nvSpPr>
          <p:cNvPr id="2" name="Slide Number Placeholder 1">
            <a:extLst>
              <a:ext uri="{FF2B5EF4-FFF2-40B4-BE49-F238E27FC236}">
                <a16:creationId xmlns:a16="http://schemas.microsoft.com/office/drawing/2014/main" id="{E4A0B7E3-A62C-4569-9AD4-5079DBC0DD26}"/>
              </a:ext>
            </a:extLst>
          </p:cNvPr>
          <p:cNvSpPr>
            <a:spLocks noGrp="1"/>
          </p:cNvSpPr>
          <p:nvPr>
            <p:ph type="sldNum" sz="quarter" idx="12"/>
          </p:nvPr>
        </p:nvSpPr>
        <p:spPr/>
        <p:txBody>
          <a:bodyPr/>
          <a:lstStyle/>
          <a:p>
            <a:fld id="{69E57DC2-970A-4B3E-BB1C-7A09969E49DF}" type="slidenum">
              <a:rPr lang="en-US" smtClean="0"/>
              <a:t>80</a:t>
            </a:fld>
            <a:endParaRPr lang="en-US" dirty="0"/>
          </a:p>
        </p:txBody>
      </p:sp>
      <p:pic>
        <p:nvPicPr>
          <p:cNvPr id="8" name="Picture 4" descr="romania2">
            <a:extLst>
              <a:ext uri="{FF2B5EF4-FFF2-40B4-BE49-F238E27FC236}">
                <a16:creationId xmlns:a16="http://schemas.microsoft.com/office/drawing/2014/main" id="{AAE82616-68E0-4058-8020-AA63643140BE}"/>
              </a:ext>
            </a:extLst>
          </p:cNvPr>
          <p:cNvPicPr>
            <a:picLocks noChangeAspect="1" noChangeArrowheads="1"/>
          </p:cNvPicPr>
          <p:nvPr/>
        </p:nvPicPr>
        <p:blipFill>
          <a:blip r:embed="rId4" cstate="print"/>
          <a:srcRect/>
          <a:stretch>
            <a:fillRect/>
          </a:stretch>
        </p:blipFill>
        <p:spPr bwMode="auto">
          <a:xfrm>
            <a:off x="3387435" y="3838861"/>
            <a:ext cx="5334000" cy="2614525"/>
          </a:xfrm>
          <a:prstGeom prst="rect">
            <a:avLst/>
          </a:prstGeom>
          <a:noFill/>
          <a:ln>
            <a:solidFill>
              <a:schemeClr val="accent1"/>
            </a:solidFill>
          </a:ln>
        </p:spPr>
      </p:pic>
      <p:sp>
        <p:nvSpPr>
          <p:cNvPr id="9" name="Oval 8">
            <a:extLst>
              <a:ext uri="{FF2B5EF4-FFF2-40B4-BE49-F238E27FC236}">
                <a16:creationId xmlns:a16="http://schemas.microsoft.com/office/drawing/2014/main" id="{027AD4F0-DC68-4B06-8A1B-A683E8BA4D6F}"/>
              </a:ext>
            </a:extLst>
          </p:cNvPr>
          <p:cNvSpPr/>
          <p:nvPr/>
        </p:nvSpPr>
        <p:spPr>
          <a:xfrm>
            <a:off x="3338945" y="444846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6FD152-C773-4125-A8C5-63E983EA9577}"/>
              </a:ext>
            </a:extLst>
          </p:cNvPr>
          <p:cNvSpPr/>
          <p:nvPr/>
        </p:nvSpPr>
        <p:spPr>
          <a:xfrm>
            <a:off x="5902035" y="574386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60495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3387436" y="1517793"/>
            <a:ext cx="5334000" cy="2219325"/>
          </a:xfrm>
          <a:prstGeom prst="rect">
            <a:avLst/>
          </a:prstGeom>
          <a:noFill/>
          <a:ln>
            <a:solidFill>
              <a:schemeClr val="accent1"/>
            </a:solidFill>
          </a:ln>
        </p:spPr>
      </p:pic>
      <p:sp>
        <p:nvSpPr>
          <p:cNvPr id="2" name="Slide Number Placeholder 1">
            <a:extLst>
              <a:ext uri="{FF2B5EF4-FFF2-40B4-BE49-F238E27FC236}">
                <a16:creationId xmlns:a16="http://schemas.microsoft.com/office/drawing/2014/main" id="{FCBACCFA-7D9E-467A-8BDE-11ED43764C4F}"/>
              </a:ext>
            </a:extLst>
          </p:cNvPr>
          <p:cNvSpPr>
            <a:spLocks noGrp="1"/>
          </p:cNvSpPr>
          <p:nvPr>
            <p:ph type="sldNum" sz="quarter" idx="12"/>
          </p:nvPr>
        </p:nvSpPr>
        <p:spPr/>
        <p:txBody>
          <a:bodyPr/>
          <a:lstStyle/>
          <a:p>
            <a:fld id="{69E57DC2-970A-4B3E-BB1C-7A09969E49DF}" type="slidenum">
              <a:rPr lang="en-US" smtClean="0"/>
              <a:t>81</a:t>
            </a:fld>
            <a:endParaRPr lang="en-US" dirty="0"/>
          </a:p>
        </p:txBody>
      </p:sp>
      <p:pic>
        <p:nvPicPr>
          <p:cNvPr id="8" name="Picture 4" descr="romania2">
            <a:extLst>
              <a:ext uri="{FF2B5EF4-FFF2-40B4-BE49-F238E27FC236}">
                <a16:creationId xmlns:a16="http://schemas.microsoft.com/office/drawing/2014/main" id="{98A7D1E9-7256-4A2D-ABA6-F7CB9F0AF5DA}"/>
              </a:ext>
            </a:extLst>
          </p:cNvPr>
          <p:cNvPicPr>
            <a:picLocks noChangeAspect="1" noChangeArrowheads="1"/>
          </p:cNvPicPr>
          <p:nvPr/>
        </p:nvPicPr>
        <p:blipFill>
          <a:blip r:embed="rId4" cstate="print"/>
          <a:srcRect/>
          <a:stretch>
            <a:fillRect/>
          </a:stretch>
        </p:blipFill>
        <p:spPr bwMode="auto">
          <a:xfrm>
            <a:off x="3387435" y="3838861"/>
            <a:ext cx="5334000" cy="2614525"/>
          </a:xfrm>
          <a:prstGeom prst="rect">
            <a:avLst/>
          </a:prstGeom>
          <a:noFill/>
          <a:ln>
            <a:solidFill>
              <a:schemeClr val="accent1"/>
            </a:solidFill>
          </a:ln>
        </p:spPr>
      </p:pic>
      <p:sp>
        <p:nvSpPr>
          <p:cNvPr id="9" name="Oval 8">
            <a:extLst>
              <a:ext uri="{FF2B5EF4-FFF2-40B4-BE49-F238E27FC236}">
                <a16:creationId xmlns:a16="http://schemas.microsoft.com/office/drawing/2014/main" id="{9F8F9ADB-8B12-471D-AEB1-620D61B2CDA7}"/>
              </a:ext>
            </a:extLst>
          </p:cNvPr>
          <p:cNvSpPr/>
          <p:nvPr/>
        </p:nvSpPr>
        <p:spPr>
          <a:xfrm>
            <a:off x="3338945" y="444846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72B0E1E-5576-480C-AAEA-2629AF024947}"/>
              </a:ext>
            </a:extLst>
          </p:cNvPr>
          <p:cNvSpPr/>
          <p:nvPr/>
        </p:nvSpPr>
        <p:spPr>
          <a:xfrm>
            <a:off x="5902035" y="574386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44459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3387436" y="1517793"/>
            <a:ext cx="5334000" cy="2219325"/>
          </a:xfrm>
          <a:prstGeom prst="rect">
            <a:avLst/>
          </a:prstGeom>
          <a:noFill/>
          <a:ln>
            <a:solidFill>
              <a:schemeClr val="accent1"/>
            </a:solidFill>
          </a:ln>
        </p:spPr>
      </p:pic>
      <p:sp>
        <p:nvSpPr>
          <p:cNvPr id="2" name="Slide Number Placeholder 1">
            <a:extLst>
              <a:ext uri="{FF2B5EF4-FFF2-40B4-BE49-F238E27FC236}">
                <a16:creationId xmlns:a16="http://schemas.microsoft.com/office/drawing/2014/main" id="{75EB7663-BE24-41BD-98B2-E81934E23099}"/>
              </a:ext>
            </a:extLst>
          </p:cNvPr>
          <p:cNvSpPr>
            <a:spLocks noGrp="1"/>
          </p:cNvSpPr>
          <p:nvPr>
            <p:ph type="sldNum" sz="quarter" idx="12"/>
          </p:nvPr>
        </p:nvSpPr>
        <p:spPr/>
        <p:txBody>
          <a:bodyPr/>
          <a:lstStyle/>
          <a:p>
            <a:fld id="{69E57DC2-970A-4B3E-BB1C-7A09969E49DF}" type="slidenum">
              <a:rPr lang="en-US" smtClean="0"/>
              <a:t>82</a:t>
            </a:fld>
            <a:endParaRPr lang="en-US" dirty="0"/>
          </a:p>
        </p:txBody>
      </p:sp>
      <p:pic>
        <p:nvPicPr>
          <p:cNvPr id="8" name="Picture 4" descr="romania2">
            <a:extLst>
              <a:ext uri="{FF2B5EF4-FFF2-40B4-BE49-F238E27FC236}">
                <a16:creationId xmlns:a16="http://schemas.microsoft.com/office/drawing/2014/main" id="{23A56FCA-59C9-42D4-8DD0-0C5ED53C3D82}"/>
              </a:ext>
            </a:extLst>
          </p:cNvPr>
          <p:cNvPicPr>
            <a:picLocks noChangeAspect="1" noChangeArrowheads="1"/>
          </p:cNvPicPr>
          <p:nvPr/>
        </p:nvPicPr>
        <p:blipFill>
          <a:blip r:embed="rId4" cstate="print"/>
          <a:srcRect/>
          <a:stretch>
            <a:fillRect/>
          </a:stretch>
        </p:blipFill>
        <p:spPr bwMode="auto">
          <a:xfrm>
            <a:off x="3387435" y="3838861"/>
            <a:ext cx="5334000" cy="2614525"/>
          </a:xfrm>
          <a:prstGeom prst="rect">
            <a:avLst/>
          </a:prstGeom>
          <a:noFill/>
          <a:ln>
            <a:solidFill>
              <a:schemeClr val="accent1"/>
            </a:solidFill>
          </a:ln>
        </p:spPr>
      </p:pic>
      <p:sp>
        <p:nvSpPr>
          <p:cNvPr id="9" name="Oval 8">
            <a:extLst>
              <a:ext uri="{FF2B5EF4-FFF2-40B4-BE49-F238E27FC236}">
                <a16:creationId xmlns:a16="http://schemas.microsoft.com/office/drawing/2014/main" id="{7B6D4A1D-AC7C-4FE4-B9A6-270A37C8F102}"/>
              </a:ext>
            </a:extLst>
          </p:cNvPr>
          <p:cNvSpPr/>
          <p:nvPr/>
        </p:nvSpPr>
        <p:spPr>
          <a:xfrm>
            <a:off x="3338945" y="444846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29383AB-3D0C-4909-A273-3D2A57B742C0}"/>
              </a:ext>
            </a:extLst>
          </p:cNvPr>
          <p:cNvSpPr/>
          <p:nvPr/>
        </p:nvSpPr>
        <p:spPr>
          <a:xfrm>
            <a:off x="5902035" y="574386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54306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3387436" y="1524001"/>
            <a:ext cx="5334000" cy="2219325"/>
          </a:xfrm>
          <a:prstGeom prst="rect">
            <a:avLst/>
          </a:prstGeom>
          <a:noFill/>
          <a:ln>
            <a:solidFill>
              <a:schemeClr val="accent1"/>
            </a:solidFill>
          </a:ln>
        </p:spPr>
      </p:pic>
      <p:sp>
        <p:nvSpPr>
          <p:cNvPr id="2" name="Slide Number Placeholder 1">
            <a:extLst>
              <a:ext uri="{FF2B5EF4-FFF2-40B4-BE49-F238E27FC236}">
                <a16:creationId xmlns:a16="http://schemas.microsoft.com/office/drawing/2014/main" id="{EBDAF2F6-CEB3-4FA4-A6AB-A6FDA76D1E28}"/>
              </a:ext>
            </a:extLst>
          </p:cNvPr>
          <p:cNvSpPr>
            <a:spLocks noGrp="1"/>
          </p:cNvSpPr>
          <p:nvPr>
            <p:ph type="sldNum" sz="quarter" idx="12"/>
          </p:nvPr>
        </p:nvSpPr>
        <p:spPr/>
        <p:txBody>
          <a:bodyPr/>
          <a:lstStyle/>
          <a:p>
            <a:fld id="{69E57DC2-970A-4B3E-BB1C-7A09969E49DF}" type="slidenum">
              <a:rPr lang="en-US" smtClean="0"/>
              <a:t>83</a:t>
            </a:fld>
            <a:endParaRPr lang="en-US" dirty="0"/>
          </a:p>
        </p:txBody>
      </p:sp>
      <p:pic>
        <p:nvPicPr>
          <p:cNvPr id="8" name="Picture 4" descr="romania2">
            <a:extLst>
              <a:ext uri="{FF2B5EF4-FFF2-40B4-BE49-F238E27FC236}">
                <a16:creationId xmlns:a16="http://schemas.microsoft.com/office/drawing/2014/main" id="{956A8223-FAA7-4B0C-9B3F-E3405FF2676F}"/>
              </a:ext>
            </a:extLst>
          </p:cNvPr>
          <p:cNvPicPr>
            <a:picLocks noChangeAspect="1" noChangeArrowheads="1"/>
          </p:cNvPicPr>
          <p:nvPr/>
        </p:nvPicPr>
        <p:blipFill>
          <a:blip r:embed="rId4" cstate="print"/>
          <a:srcRect/>
          <a:stretch>
            <a:fillRect/>
          </a:stretch>
        </p:blipFill>
        <p:spPr bwMode="auto">
          <a:xfrm>
            <a:off x="3387435" y="3838861"/>
            <a:ext cx="5334000" cy="2614525"/>
          </a:xfrm>
          <a:prstGeom prst="rect">
            <a:avLst/>
          </a:prstGeom>
          <a:noFill/>
          <a:ln>
            <a:solidFill>
              <a:schemeClr val="accent1"/>
            </a:solidFill>
          </a:ln>
        </p:spPr>
      </p:pic>
      <p:sp>
        <p:nvSpPr>
          <p:cNvPr id="9" name="Oval 8">
            <a:extLst>
              <a:ext uri="{FF2B5EF4-FFF2-40B4-BE49-F238E27FC236}">
                <a16:creationId xmlns:a16="http://schemas.microsoft.com/office/drawing/2014/main" id="{924CBDC7-6406-4DC2-B112-29C6CABE29E4}"/>
              </a:ext>
            </a:extLst>
          </p:cNvPr>
          <p:cNvSpPr/>
          <p:nvPr/>
        </p:nvSpPr>
        <p:spPr>
          <a:xfrm>
            <a:off x="3338945" y="444846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749F290-61DF-42F4-B07C-F271D0E41BF3}"/>
              </a:ext>
            </a:extLst>
          </p:cNvPr>
          <p:cNvSpPr/>
          <p:nvPr/>
        </p:nvSpPr>
        <p:spPr>
          <a:xfrm>
            <a:off x="5902035" y="574386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94509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A6710-94E1-4D53-A2A9-3172E4CD8DD0}"/>
              </a:ext>
            </a:extLst>
          </p:cNvPr>
          <p:cNvSpPr>
            <a:spLocks noGrp="1"/>
          </p:cNvSpPr>
          <p:nvPr>
            <p:ph type="title"/>
          </p:nvPr>
        </p:nvSpPr>
        <p:spPr/>
        <p:txBody>
          <a:bodyPr/>
          <a:lstStyle/>
          <a:p>
            <a:r>
              <a:rPr lang="en-US" dirty="0"/>
              <a:t>Informed Search</a:t>
            </a:r>
            <a:br>
              <a:rPr lang="en-US" dirty="0"/>
            </a:br>
            <a:r>
              <a:rPr lang="en-US" dirty="0"/>
              <a:t>A* Search Properties</a:t>
            </a:r>
          </a:p>
        </p:txBody>
      </p:sp>
      <p:sp>
        <p:nvSpPr>
          <p:cNvPr id="3" name="Content Placeholder 2">
            <a:extLst>
              <a:ext uri="{FF2B5EF4-FFF2-40B4-BE49-F238E27FC236}">
                <a16:creationId xmlns:a16="http://schemas.microsoft.com/office/drawing/2014/main" id="{342F8D87-7EE4-45F4-8F5B-D752405825E5}"/>
              </a:ext>
            </a:extLst>
          </p:cNvPr>
          <p:cNvSpPr>
            <a:spLocks noGrp="1"/>
          </p:cNvSpPr>
          <p:nvPr>
            <p:ph idx="1"/>
          </p:nvPr>
        </p:nvSpPr>
        <p:spPr/>
        <p:txBody>
          <a:bodyPr/>
          <a:lstStyle/>
          <a:p>
            <a:r>
              <a:rPr lang="en-US" dirty="0"/>
              <a:t>Complete?</a:t>
            </a:r>
          </a:p>
          <a:p>
            <a:pPr lvl="1"/>
            <a:r>
              <a:rPr lang="en-US" dirty="0"/>
              <a:t>Yes, unless there are infinitely many nodes with f(n) ≤ C*</a:t>
            </a:r>
          </a:p>
          <a:p>
            <a:r>
              <a:rPr lang="en-US" dirty="0"/>
              <a:t>Optimal?</a:t>
            </a:r>
          </a:p>
          <a:p>
            <a:pPr lvl="1"/>
            <a:r>
              <a:rPr lang="en-US" dirty="0"/>
              <a:t>Yes</a:t>
            </a:r>
          </a:p>
          <a:p>
            <a:r>
              <a:rPr lang="en-US" dirty="0"/>
              <a:t>Time?</a:t>
            </a:r>
          </a:p>
          <a:p>
            <a:pPr lvl="1"/>
            <a:r>
              <a:rPr lang="en-US" dirty="0"/>
              <a:t>Number of nodes for which f(n) ≤ C* (exponential)</a:t>
            </a:r>
          </a:p>
          <a:p>
            <a:r>
              <a:rPr lang="en-US" dirty="0"/>
              <a:t>Space?</a:t>
            </a:r>
          </a:p>
          <a:p>
            <a:pPr lvl="1"/>
            <a:r>
              <a:rPr lang="en-US" dirty="0"/>
              <a:t>Exponential</a:t>
            </a:r>
          </a:p>
          <a:p>
            <a:endParaRPr lang="en-US" dirty="0"/>
          </a:p>
        </p:txBody>
      </p:sp>
      <p:sp>
        <p:nvSpPr>
          <p:cNvPr id="4" name="Slide Number Placeholder 3">
            <a:extLst>
              <a:ext uri="{FF2B5EF4-FFF2-40B4-BE49-F238E27FC236}">
                <a16:creationId xmlns:a16="http://schemas.microsoft.com/office/drawing/2014/main" id="{4D983B6B-F999-4C99-B186-366AB77AE172}"/>
              </a:ext>
            </a:extLst>
          </p:cNvPr>
          <p:cNvSpPr>
            <a:spLocks noGrp="1"/>
          </p:cNvSpPr>
          <p:nvPr>
            <p:ph type="sldNum" sz="quarter" idx="12"/>
          </p:nvPr>
        </p:nvSpPr>
        <p:spPr/>
        <p:txBody>
          <a:bodyPr/>
          <a:lstStyle/>
          <a:p>
            <a:fld id="{69E57DC2-970A-4B3E-BB1C-7A09969E49DF}" type="slidenum">
              <a:rPr lang="en-US" smtClean="0"/>
              <a:t>84</a:t>
            </a:fld>
            <a:endParaRPr lang="en-US" dirty="0"/>
          </a:p>
        </p:txBody>
      </p:sp>
    </p:spTree>
    <p:extLst>
      <p:ext uri="{BB962C8B-B14F-4D97-AF65-F5344CB8AC3E}">
        <p14:creationId xmlns:p14="http://schemas.microsoft.com/office/powerpoint/2010/main" val="32560698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BB513-3775-440B-B282-08A39BBC56D9}"/>
              </a:ext>
            </a:extLst>
          </p:cNvPr>
          <p:cNvSpPr>
            <a:spLocks noGrp="1"/>
          </p:cNvSpPr>
          <p:nvPr>
            <p:ph type="title"/>
          </p:nvPr>
        </p:nvSpPr>
        <p:spPr/>
        <p:txBody>
          <a:bodyPr/>
          <a:lstStyle/>
          <a:p>
            <a:r>
              <a:rPr lang="en-US" dirty="0"/>
              <a:t>Informed Search</a:t>
            </a:r>
            <a:br>
              <a:rPr lang="en-US" dirty="0"/>
            </a:br>
            <a:r>
              <a:rPr lang="en-US" dirty="0"/>
              <a:t>A* Search Exercise 2</a:t>
            </a:r>
          </a:p>
        </p:txBody>
      </p:sp>
      <p:sp>
        <p:nvSpPr>
          <p:cNvPr id="3" name="Content Placeholder 2">
            <a:extLst>
              <a:ext uri="{FF2B5EF4-FFF2-40B4-BE49-F238E27FC236}">
                <a16:creationId xmlns:a16="http://schemas.microsoft.com/office/drawing/2014/main" id="{E54A8406-A88D-4E4F-B505-17EE9306921F}"/>
              </a:ext>
            </a:extLst>
          </p:cNvPr>
          <p:cNvSpPr>
            <a:spLocks noGrp="1"/>
          </p:cNvSpPr>
          <p:nvPr>
            <p:ph idx="1"/>
          </p:nvPr>
        </p:nvSpPr>
        <p:spPr>
          <a:xfrm>
            <a:off x="1371600" y="2286000"/>
            <a:ext cx="9601200" cy="3991970"/>
          </a:xfrm>
        </p:spPr>
        <p:txBody>
          <a:bodyPr/>
          <a:lstStyle/>
          <a:p>
            <a:pPr algn="r" rtl="1"/>
            <a:r>
              <a:rPr lang="ar-SY" dirty="0"/>
              <a:t>ما هو عدد العقد المولدة والعقد المطورة وما ترتيب العقد المطورة في</a:t>
            </a:r>
          </a:p>
          <a:p>
            <a:pPr algn="r" rtl="1"/>
            <a:r>
              <a:rPr lang="ar-SY" dirty="0"/>
              <a:t>المثال التالي:</a:t>
            </a:r>
            <a:endParaRPr lang="en-US" dirty="0"/>
          </a:p>
        </p:txBody>
      </p:sp>
      <p:pic>
        <p:nvPicPr>
          <p:cNvPr id="4" name="Picture 3">
            <a:extLst>
              <a:ext uri="{FF2B5EF4-FFF2-40B4-BE49-F238E27FC236}">
                <a16:creationId xmlns:a16="http://schemas.microsoft.com/office/drawing/2014/main" id="{8588C984-31AA-4B95-A065-F2458E891F9F}"/>
              </a:ext>
            </a:extLst>
          </p:cNvPr>
          <p:cNvPicPr>
            <a:picLocks noChangeAspect="1"/>
          </p:cNvPicPr>
          <p:nvPr/>
        </p:nvPicPr>
        <p:blipFill rotWithShape="1">
          <a:blip r:embed="rId2"/>
          <a:srcRect l="11250" t="12613" r="21250" b="8437"/>
          <a:stretch/>
        </p:blipFill>
        <p:spPr>
          <a:xfrm>
            <a:off x="3380509" y="2952601"/>
            <a:ext cx="5056909" cy="3325369"/>
          </a:xfrm>
          <a:prstGeom prst="rect">
            <a:avLst/>
          </a:prstGeom>
          <a:ln>
            <a:solidFill>
              <a:schemeClr val="accent1"/>
            </a:solidFill>
          </a:ln>
        </p:spPr>
      </p:pic>
      <p:sp>
        <p:nvSpPr>
          <p:cNvPr id="5" name="Slide Number Placeholder 4">
            <a:extLst>
              <a:ext uri="{FF2B5EF4-FFF2-40B4-BE49-F238E27FC236}">
                <a16:creationId xmlns:a16="http://schemas.microsoft.com/office/drawing/2014/main" id="{3A450B2B-6EF3-49FF-9D54-A31588192BA4}"/>
              </a:ext>
            </a:extLst>
          </p:cNvPr>
          <p:cNvSpPr>
            <a:spLocks noGrp="1"/>
          </p:cNvSpPr>
          <p:nvPr>
            <p:ph type="sldNum" sz="quarter" idx="12"/>
          </p:nvPr>
        </p:nvSpPr>
        <p:spPr/>
        <p:txBody>
          <a:bodyPr/>
          <a:lstStyle/>
          <a:p>
            <a:fld id="{69E57DC2-970A-4B3E-BB1C-7A09969E49DF}" type="slidenum">
              <a:rPr lang="en-US" smtClean="0"/>
              <a:t>85</a:t>
            </a:fld>
            <a:endParaRPr lang="en-US" dirty="0"/>
          </a:p>
        </p:txBody>
      </p:sp>
    </p:spTree>
    <p:extLst>
      <p:ext uri="{BB962C8B-B14F-4D97-AF65-F5344CB8AC3E}">
        <p14:creationId xmlns:p14="http://schemas.microsoft.com/office/powerpoint/2010/main" val="36592207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0766C-38BB-4B8D-AD0F-55B47E408300}"/>
              </a:ext>
            </a:extLst>
          </p:cNvPr>
          <p:cNvSpPr>
            <a:spLocks noGrp="1"/>
          </p:cNvSpPr>
          <p:nvPr>
            <p:ph type="title"/>
          </p:nvPr>
        </p:nvSpPr>
        <p:spPr/>
        <p:txBody>
          <a:bodyPr/>
          <a:lstStyle/>
          <a:p>
            <a:r>
              <a:rPr lang="en-US" dirty="0"/>
              <a:t>Informed Search</a:t>
            </a:r>
            <a:br>
              <a:rPr lang="en-US" dirty="0"/>
            </a:br>
            <a:r>
              <a:rPr lang="en-US" dirty="0"/>
              <a:t>A* Search Exercise 2</a:t>
            </a:r>
          </a:p>
        </p:txBody>
      </p:sp>
      <p:sp>
        <p:nvSpPr>
          <p:cNvPr id="3" name="Content Placeholder 2">
            <a:extLst>
              <a:ext uri="{FF2B5EF4-FFF2-40B4-BE49-F238E27FC236}">
                <a16:creationId xmlns:a16="http://schemas.microsoft.com/office/drawing/2014/main" id="{68BC37E6-0A2B-4052-957A-3A1550AC1729}"/>
              </a:ext>
            </a:extLst>
          </p:cNvPr>
          <p:cNvSpPr>
            <a:spLocks noGrp="1"/>
          </p:cNvSpPr>
          <p:nvPr>
            <p:ph idx="1"/>
          </p:nvPr>
        </p:nvSpPr>
        <p:spPr/>
        <p:txBody>
          <a:bodyPr/>
          <a:lstStyle/>
          <a:p>
            <a:pPr algn="r" rtl="1"/>
            <a:r>
              <a:rPr lang="ar-SY" dirty="0"/>
              <a:t>سيكون الحل على الشكل التالي:</a:t>
            </a:r>
            <a:endParaRPr lang="en-US" dirty="0"/>
          </a:p>
        </p:txBody>
      </p:sp>
      <p:pic>
        <p:nvPicPr>
          <p:cNvPr id="4" name="Picture 3">
            <a:extLst>
              <a:ext uri="{FF2B5EF4-FFF2-40B4-BE49-F238E27FC236}">
                <a16:creationId xmlns:a16="http://schemas.microsoft.com/office/drawing/2014/main" id="{5001EAA1-4C77-46AD-9414-B0AC96B57B57}"/>
              </a:ext>
            </a:extLst>
          </p:cNvPr>
          <p:cNvPicPr>
            <a:picLocks noChangeAspect="1"/>
          </p:cNvPicPr>
          <p:nvPr/>
        </p:nvPicPr>
        <p:blipFill rotWithShape="1">
          <a:blip r:embed="rId2"/>
          <a:srcRect l="22500" t="17177" r="35568" b="6645"/>
          <a:stretch/>
        </p:blipFill>
        <p:spPr>
          <a:xfrm>
            <a:off x="4221578" y="2743199"/>
            <a:ext cx="3748844" cy="3829050"/>
          </a:xfrm>
          <a:prstGeom prst="rect">
            <a:avLst/>
          </a:prstGeom>
          <a:ln>
            <a:solidFill>
              <a:schemeClr val="accent1"/>
            </a:solidFill>
          </a:ln>
        </p:spPr>
      </p:pic>
      <p:sp>
        <p:nvSpPr>
          <p:cNvPr id="5" name="Slide Number Placeholder 4">
            <a:extLst>
              <a:ext uri="{FF2B5EF4-FFF2-40B4-BE49-F238E27FC236}">
                <a16:creationId xmlns:a16="http://schemas.microsoft.com/office/drawing/2014/main" id="{06C89DBB-5350-4833-A49E-B98744ECE6D6}"/>
              </a:ext>
            </a:extLst>
          </p:cNvPr>
          <p:cNvSpPr>
            <a:spLocks noGrp="1"/>
          </p:cNvSpPr>
          <p:nvPr>
            <p:ph type="sldNum" sz="quarter" idx="12"/>
          </p:nvPr>
        </p:nvSpPr>
        <p:spPr/>
        <p:txBody>
          <a:bodyPr/>
          <a:lstStyle/>
          <a:p>
            <a:fld id="{69E57DC2-970A-4B3E-BB1C-7A09969E49DF}" type="slidenum">
              <a:rPr lang="en-US" smtClean="0"/>
              <a:t>86</a:t>
            </a:fld>
            <a:endParaRPr lang="en-US" dirty="0"/>
          </a:p>
        </p:txBody>
      </p:sp>
    </p:spTree>
    <p:extLst>
      <p:ext uri="{BB962C8B-B14F-4D97-AF65-F5344CB8AC3E}">
        <p14:creationId xmlns:p14="http://schemas.microsoft.com/office/powerpoint/2010/main" val="25013827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CDA66-DD97-458B-9816-CB0C425D7F49}"/>
              </a:ext>
            </a:extLst>
          </p:cNvPr>
          <p:cNvSpPr>
            <a:spLocks noGrp="1"/>
          </p:cNvSpPr>
          <p:nvPr>
            <p:ph type="title"/>
          </p:nvPr>
        </p:nvSpPr>
        <p:spPr/>
        <p:txBody>
          <a:bodyPr/>
          <a:lstStyle/>
          <a:p>
            <a:r>
              <a:rPr lang="en-US" dirty="0"/>
              <a:t>Informed Search</a:t>
            </a:r>
            <a:br>
              <a:rPr lang="en-US" dirty="0"/>
            </a:br>
            <a:r>
              <a:rPr lang="en-US" dirty="0"/>
              <a:t>A* Search Exercise 2</a:t>
            </a:r>
          </a:p>
        </p:txBody>
      </p:sp>
      <p:sp>
        <p:nvSpPr>
          <p:cNvPr id="3" name="Content Placeholder 2">
            <a:extLst>
              <a:ext uri="{FF2B5EF4-FFF2-40B4-BE49-F238E27FC236}">
                <a16:creationId xmlns:a16="http://schemas.microsoft.com/office/drawing/2014/main" id="{F27B043D-9F62-482F-ADC4-48D5EC64E846}"/>
              </a:ext>
            </a:extLst>
          </p:cNvPr>
          <p:cNvSpPr>
            <a:spLocks noGrp="1"/>
          </p:cNvSpPr>
          <p:nvPr>
            <p:ph idx="1"/>
          </p:nvPr>
        </p:nvSpPr>
        <p:spPr/>
        <p:txBody>
          <a:bodyPr>
            <a:normAutofit/>
          </a:bodyPr>
          <a:lstStyle/>
          <a:p>
            <a:pPr algn="r" rtl="1"/>
            <a:r>
              <a:rPr lang="ar-SY" dirty="0"/>
              <a:t>ملاحظات عن الحل:</a:t>
            </a:r>
          </a:p>
          <a:p>
            <a:pPr lvl="1" algn="r" rtl="1"/>
            <a:r>
              <a:rPr lang="ar-SY" dirty="0"/>
              <a:t>عند العقدة 1 تراجعنا إلى الوراء بسبب وجود أوراق ذات كلفة أقل.</a:t>
            </a:r>
          </a:p>
          <a:p>
            <a:pPr lvl="1" algn="r" rtl="1"/>
            <a:r>
              <a:rPr lang="ar-SY" dirty="0"/>
              <a:t>عند العقدة 3 كان بإمكاننا أن نصل للعقدة 1 ولكننا قمنا بإهمالها لأننا استطعنا الوصول إليها من طريق آخر وبكلفة أقل.</a:t>
            </a:r>
          </a:p>
          <a:p>
            <a:pPr lvl="1" algn="r" rtl="1"/>
            <a:r>
              <a:rPr lang="ar-SY" dirty="0"/>
              <a:t>وبما أننا نقوم بوضع العقد ضمن</a:t>
            </a:r>
            <a:r>
              <a:rPr lang="en-US" dirty="0"/>
              <a:t>Queue </a:t>
            </a:r>
            <a:r>
              <a:rPr lang="ar-SY" dirty="0"/>
              <a:t> مرتبة سيكون الهدف من ضمنها ولا نستطيع التوقف عن توليد وتطوير عقد الشجرة إلى أن يكون الهدف في رأس ال </a:t>
            </a:r>
            <a:r>
              <a:rPr lang="en-US" dirty="0"/>
              <a:t>Queue</a:t>
            </a:r>
            <a:r>
              <a:rPr lang="ar-SY" dirty="0"/>
              <a:t> (أي عقدة الهدف هي لعقدة ذات الكلفة الأقل).</a:t>
            </a:r>
          </a:p>
          <a:p>
            <a:pPr lvl="1" algn="r" rtl="1"/>
            <a:r>
              <a:rPr lang="ar-SY" dirty="0"/>
              <a:t>وسيكون ترتيب العقد المطورة هو:</a:t>
            </a:r>
          </a:p>
          <a:p>
            <a:pPr lvl="1" algn="r" rtl="1"/>
            <a:endParaRPr lang="ar-SY" dirty="0"/>
          </a:p>
          <a:p>
            <a:pPr lvl="1" algn="r" rtl="1"/>
            <a:endParaRPr lang="ar-SY" dirty="0"/>
          </a:p>
          <a:p>
            <a:pPr lvl="1" algn="r" rtl="1"/>
            <a:r>
              <a:rPr lang="ar-SY" dirty="0"/>
              <a:t>وعددها هو 6 عقد مطورة أما العقد المولدة فعددها هو 9</a:t>
            </a:r>
            <a:endParaRPr lang="en-US" dirty="0"/>
          </a:p>
        </p:txBody>
      </p:sp>
      <p:pic>
        <p:nvPicPr>
          <p:cNvPr id="4" name="Picture 3">
            <a:extLst>
              <a:ext uri="{FF2B5EF4-FFF2-40B4-BE49-F238E27FC236}">
                <a16:creationId xmlns:a16="http://schemas.microsoft.com/office/drawing/2014/main" id="{69D1C780-E6B8-4564-B461-586170253F6B}"/>
              </a:ext>
            </a:extLst>
          </p:cNvPr>
          <p:cNvPicPr>
            <a:picLocks noChangeAspect="1"/>
          </p:cNvPicPr>
          <p:nvPr/>
        </p:nvPicPr>
        <p:blipFill rotWithShape="1">
          <a:blip r:embed="rId2"/>
          <a:srcRect l="61184" t="55058" r="15921" b="38878"/>
          <a:stretch/>
        </p:blipFill>
        <p:spPr>
          <a:xfrm>
            <a:off x="4700336" y="5209308"/>
            <a:ext cx="2791327" cy="415637"/>
          </a:xfrm>
          <a:prstGeom prst="rect">
            <a:avLst/>
          </a:prstGeom>
        </p:spPr>
      </p:pic>
      <p:sp>
        <p:nvSpPr>
          <p:cNvPr id="5" name="Slide Number Placeholder 4">
            <a:extLst>
              <a:ext uri="{FF2B5EF4-FFF2-40B4-BE49-F238E27FC236}">
                <a16:creationId xmlns:a16="http://schemas.microsoft.com/office/drawing/2014/main" id="{A34E7B99-1251-4FC1-93B2-2E7B9B42BFE4}"/>
              </a:ext>
            </a:extLst>
          </p:cNvPr>
          <p:cNvSpPr>
            <a:spLocks noGrp="1"/>
          </p:cNvSpPr>
          <p:nvPr>
            <p:ph type="sldNum" sz="quarter" idx="12"/>
          </p:nvPr>
        </p:nvSpPr>
        <p:spPr/>
        <p:txBody>
          <a:bodyPr/>
          <a:lstStyle/>
          <a:p>
            <a:fld id="{69E57DC2-970A-4B3E-BB1C-7A09969E49DF}" type="slidenum">
              <a:rPr lang="en-US" smtClean="0"/>
              <a:t>87</a:t>
            </a:fld>
            <a:endParaRPr lang="en-US" dirty="0"/>
          </a:p>
        </p:txBody>
      </p:sp>
    </p:spTree>
    <p:extLst>
      <p:ext uri="{BB962C8B-B14F-4D97-AF65-F5344CB8AC3E}">
        <p14:creationId xmlns:p14="http://schemas.microsoft.com/office/powerpoint/2010/main" val="6008508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7CC7-7D67-4D84-85A8-4896A8BDB00C}"/>
              </a:ext>
            </a:extLst>
          </p:cNvPr>
          <p:cNvSpPr>
            <a:spLocks noGrp="1"/>
          </p:cNvSpPr>
          <p:nvPr>
            <p:ph type="title"/>
          </p:nvPr>
        </p:nvSpPr>
        <p:spPr/>
        <p:txBody>
          <a:bodyPr/>
          <a:lstStyle/>
          <a:p>
            <a:r>
              <a:rPr lang="en-US" dirty="0"/>
              <a:t>Comparison of search strategies</a:t>
            </a:r>
          </a:p>
        </p:txBody>
      </p:sp>
      <p:graphicFrame>
        <p:nvGraphicFramePr>
          <p:cNvPr id="29" name="Content Placeholder 28">
            <a:extLst>
              <a:ext uri="{FF2B5EF4-FFF2-40B4-BE49-F238E27FC236}">
                <a16:creationId xmlns:a16="http://schemas.microsoft.com/office/drawing/2014/main" id="{EFCDE5E4-03C1-4A81-98C1-BF14B2067F5C}"/>
              </a:ext>
            </a:extLst>
          </p:cNvPr>
          <p:cNvGraphicFramePr>
            <a:graphicFrameLocks noGrp="1"/>
          </p:cNvGraphicFramePr>
          <p:nvPr>
            <p:ph idx="1"/>
            <p:extLst>
              <p:ext uri="{D42A27DB-BD31-4B8C-83A1-F6EECF244321}">
                <p14:modId xmlns:p14="http://schemas.microsoft.com/office/powerpoint/2010/main" val="1451628820"/>
              </p:ext>
            </p:extLst>
          </p:nvPr>
        </p:nvGraphicFramePr>
        <p:xfrm>
          <a:off x="1371600" y="2025413"/>
          <a:ext cx="9601200" cy="4371702"/>
        </p:xfrm>
        <a:graphic>
          <a:graphicData uri="http://schemas.openxmlformats.org/drawingml/2006/table">
            <a:tbl>
              <a:tblPr firstRow="1" bandRow="1">
                <a:tableStyleId>{69012ECD-51FC-41F1-AA8D-1B2483CD663E}</a:tableStyleId>
              </a:tblPr>
              <a:tblGrid>
                <a:gridCol w="1920240">
                  <a:extLst>
                    <a:ext uri="{9D8B030D-6E8A-4147-A177-3AD203B41FA5}">
                      <a16:colId xmlns:a16="http://schemas.microsoft.com/office/drawing/2014/main" val="1486327560"/>
                    </a:ext>
                  </a:extLst>
                </a:gridCol>
                <a:gridCol w="1920240">
                  <a:extLst>
                    <a:ext uri="{9D8B030D-6E8A-4147-A177-3AD203B41FA5}">
                      <a16:colId xmlns:a16="http://schemas.microsoft.com/office/drawing/2014/main" val="2486137917"/>
                    </a:ext>
                  </a:extLst>
                </a:gridCol>
                <a:gridCol w="1920240">
                  <a:extLst>
                    <a:ext uri="{9D8B030D-6E8A-4147-A177-3AD203B41FA5}">
                      <a16:colId xmlns:a16="http://schemas.microsoft.com/office/drawing/2014/main" val="529446902"/>
                    </a:ext>
                  </a:extLst>
                </a:gridCol>
                <a:gridCol w="1920240">
                  <a:extLst>
                    <a:ext uri="{9D8B030D-6E8A-4147-A177-3AD203B41FA5}">
                      <a16:colId xmlns:a16="http://schemas.microsoft.com/office/drawing/2014/main" val="3772274948"/>
                    </a:ext>
                  </a:extLst>
                </a:gridCol>
                <a:gridCol w="1920240">
                  <a:extLst>
                    <a:ext uri="{9D8B030D-6E8A-4147-A177-3AD203B41FA5}">
                      <a16:colId xmlns:a16="http://schemas.microsoft.com/office/drawing/2014/main" val="1710292630"/>
                    </a:ext>
                  </a:extLst>
                </a:gridCol>
              </a:tblGrid>
              <a:tr h="555171">
                <a:tc>
                  <a:txBody>
                    <a:bodyPr/>
                    <a:lstStyle/>
                    <a:p>
                      <a:pPr algn="ctr"/>
                      <a:r>
                        <a:rPr lang="en-US" sz="2000" dirty="0"/>
                        <a:t>Algorithm</a:t>
                      </a: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sz="2000" dirty="0"/>
                        <a:t>Complete?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sz="2000" dirty="0"/>
                        <a:t>Optimal?</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sz="2000" dirty="0"/>
                        <a:t>Time Complexity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sz="2000" dirty="0"/>
                        <a:t>Space Complexity</a:t>
                      </a: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31656708"/>
                  </a:ext>
                </a:extLst>
              </a:tr>
              <a:tr h="555171">
                <a:tc>
                  <a:txBody>
                    <a:bodyPr/>
                    <a:lstStyle/>
                    <a:p>
                      <a:pPr marL="0" algn="ctr" defTabSz="914400" rtl="0" eaLnBrk="1" latinLnBrk="0" hangingPunct="1"/>
                      <a:r>
                        <a:rPr lang="en-US" sz="2000" b="1" kern="1200" dirty="0">
                          <a:solidFill>
                            <a:schemeClr val="bg1"/>
                          </a:solidFill>
                          <a:latin typeface="+mn-lt"/>
                          <a:ea typeface="+mn-ea"/>
                          <a:cs typeface="+mn-cs"/>
                        </a:rPr>
                        <a:t>BFS</a:t>
                      </a:r>
                    </a:p>
                  </a:txBody>
                  <a:tcPr anchor="ctr">
                    <a:lnR w="12700" cap="flat" cmpd="sng" algn="ctr">
                      <a:solidFill>
                        <a:schemeClr val="accent1">
                          <a:lumMod val="60000"/>
                          <a:lumOff val="4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dirty="0">
                          <a:solidFill>
                            <a:schemeClr val="tx2"/>
                          </a:solidFill>
                        </a:rPr>
                        <a:t>Yes</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dirty="0">
                          <a:solidFill>
                            <a:schemeClr val="tx2"/>
                          </a:solidFill>
                        </a:rPr>
                        <a:t>If all step costs are equal</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dirty="0">
                          <a:solidFill>
                            <a:schemeClr val="tx2"/>
                          </a:solidFill>
                          <a:latin typeface="+mn-lt"/>
                        </a:rPr>
                        <a:t>O(</a:t>
                      </a:r>
                      <a:r>
                        <a:rPr lang="en-US" dirty="0" err="1">
                          <a:solidFill>
                            <a:schemeClr val="tx2"/>
                          </a:solidFill>
                          <a:latin typeface="+mn-lt"/>
                        </a:rPr>
                        <a:t>b</a:t>
                      </a:r>
                      <a:r>
                        <a:rPr lang="en-US" baseline="30000" dirty="0" err="1">
                          <a:solidFill>
                            <a:schemeClr val="tx2"/>
                          </a:solidFill>
                          <a:latin typeface="+mn-lt"/>
                        </a:rPr>
                        <a:t>d</a:t>
                      </a:r>
                      <a:r>
                        <a:rPr lang="en-US" dirty="0">
                          <a:solidFill>
                            <a:schemeClr val="tx2"/>
                          </a:solidFill>
                          <a:latin typeface="+mn-lt"/>
                        </a:rPr>
                        <a:t>)</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latin typeface="+mn-lt"/>
                        </a:rPr>
                        <a:t>O(</a:t>
                      </a:r>
                      <a:r>
                        <a:rPr lang="en-US" dirty="0" err="1">
                          <a:solidFill>
                            <a:schemeClr val="tx2"/>
                          </a:solidFill>
                          <a:latin typeface="+mn-lt"/>
                        </a:rPr>
                        <a:t>b</a:t>
                      </a:r>
                      <a:r>
                        <a:rPr lang="en-US" baseline="30000" dirty="0" err="1">
                          <a:solidFill>
                            <a:schemeClr val="tx2"/>
                          </a:solidFill>
                          <a:latin typeface="+mn-lt"/>
                        </a:rPr>
                        <a:t>d</a:t>
                      </a:r>
                      <a:r>
                        <a:rPr lang="en-US" dirty="0">
                          <a:solidFill>
                            <a:schemeClr val="tx2"/>
                          </a:solidFill>
                          <a:latin typeface="+mn-lt"/>
                        </a:rPr>
                        <a:t>)</a:t>
                      </a:r>
                    </a:p>
                  </a:txBody>
                  <a:tcPr anchor="ctr">
                    <a:lnL w="12700" cap="flat" cmpd="sng" algn="ctr">
                      <a:solidFill>
                        <a:schemeClr val="accent1">
                          <a:lumMod val="60000"/>
                          <a:lumOff val="40000"/>
                        </a:schemeClr>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273208054"/>
                  </a:ext>
                </a:extLst>
              </a:tr>
              <a:tr h="555171">
                <a:tc>
                  <a:txBody>
                    <a:bodyPr/>
                    <a:lstStyle/>
                    <a:p>
                      <a:pPr marL="0" algn="ctr" defTabSz="914400" rtl="0" eaLnBrk="1" latinLnBrk="0" hangingPunct="1"/>
                      <a:r>
                        <a:rPr lang="en-US" sz="2000" b="1" kern="1200" dirty="0">
                          <a:solidFill>
                            <a:schemeClr val="bg1"/>
                          </a:solidFill>
                          <a:latin typeface="+mn-lt"/>
                          <a:ea typeface="+mn-ea"/>
                          <a:cs typeface="+mn-cs"/>
                        </a:rPr>
                        <a:t>UCS</a:t>
                      </a:r>
                    </a:p>
                  </a:txBody>
                  <a:tcPr anchor="ctr">
                    <a:lnR w="12700" cap="flat" cmpd="sng" algn="ctr">
                      <a:solidFill>
                        <a:schemeClr val="accent1">
                          <a:lumMod val="60000"/>
                          <a:lumOff val="4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dirty="0">
                          <a:solidFill>
                            <a:schemeClr val="tx2"/>
                          </a:solidFill>
                        </a:rPr>
                        <a:t>Yes</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tcPr>
                </a:tc>
                <a:tc>
                  <a:txBody>
                    <a:bodyPr/>
                    <a:lstStyle/>
                    <a:p>
                      <a:pPr algn="ctr"/>
                      <a:r>
                        <a:rPr lang="en-US" dirty="0">
                          <a:solidFill>
                            <a:schemeClr val="tx2"/>
                          </a:solidFill>
                        </a:rPr>
                        <a:t>Yes</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latin typeface="+mn-lt"/>
                        </a:rPr>
                        <a:t>O(</a:t>
                      </a:r>
                      <a:r>
                        <a:rPr lang="en-US" dirty="0" err="1">
                          <a:solidFill>
                            <a:schemeClr val="tx2"/>
                          </a:solidFill>
                          <a:latin typeface="+mn-lt"/>
                        </a:rPr>
                        <a:t>b</a:t>
                      </a:r>
                      <a:r>
                        <a:rPr lang="en-US" baseline="30000" dirty="0" err="1">
                          <a:solidFill>
                            <a:schemeClr val="tx2"/>
                          </a:solidFill>
                          <a:latin typeface="+mn-lt"/>
                        </a:rPr>
                        <a:t>c</a:t>
                      </a:r>
                      <a:r>
                        <a:rPr lang="en-US" baseline="30000" dirty="0">
                          <a:solidFill>
                            <a:schemeClr val="tx2"/>
                          </a:solidFill>
                          <a:latin typeface="+mn-lt"/>
                        </a:rPr>
                        <a:t>/</a:t>
                      </a:r>
                      <a:r>
                        <a:rPr lang="el-GR" baseline="30000" dirty="0">
                          <a:solidFill>
                            <a:schemeClr val="tx2"/>
                          </a:solidFill>
                          <a:latin typeface="+mn-lt"/>
                        </a:rPr>
                        <a:t>ε</a:t>
                      </a:r>
                      <a:r>
                        <a:rPr lang="el-GR" dirty="0">
                          <a:solidFill>
                            <a:schemeClr val="tx2"/>
                          </a:solidFill>
                          <a:latin typeface="+mn-lt"/>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latin typeface="+mn-lt"/>
                        </a:rPr>
                        <a:t>Number of nodes with g(n) </a:t>
                      </a:r>
                      <a:r>
                        <a:rPr lang="en-US" dirty="0">
                          <a:solidFill>
                            <a:schemeClr val="tx2"/>
                          </a:solidFill>
                          <a:cs typeface="Arial" pitchFamily="34" charset="0"/>
                        </a:rPr>
                        <a:t>≤</a:t>
                      </a:r>
                      <a:r>
                        <a:rPr lang="en-US" dirty="0">
                          <a:solidFill>
                            <a:schemeClr val="tx2"/>
                          </a:solidFill>
                          <a:latin typeface="+mn-lt"/>
                        </a:rPr>
                        <a:t> C*</a:t>
                      </a:r>
                    </a:p>
                  </a:txBody>
                  <a:tcPr anchor="ctr">
                    <a:lnL w="12700" cap="flat" cmpd="sng" algn="ctr">
                      <a:solidFill>
                        <a:schemeClr val="accent1">
                          <a:lumMod val="60000"/>
                          <a:lumOff val="40000"/>
                        </a:schemeClr>
                      </a:solidFill>
                      <a:prstDash val="solid"/>
                      <a:round/>
                      <a:headEnd type="none" w="med" len="med"/>
                      <a:tailEnd type="none" w="med" len="med"/>
                    </a:lnL>
                  </a:tcPr>
                </a:tc>
                <a:tc hMerge="1">
                  <a:txBody>
                    <a:bodyPr/>
                    <a:lstStyle/>
                    <a:p>
                      <a:pPr algn="ctr"/>
                      <a:endParaRPr lang="en-US" dirty="0"/>
                    </a:p>
                  </a:txBody>
                  <a:tcPr anchor="ctr"/>
                </a:tc>
                <a:extLst>
                  <a:ext uri="{0D108BD9-81ED-4DB2-BD59-A6C34878D82A}">
                    <a16:rowId xmlns:a16="http://schemas.microsoft.com/office/drawing/2014/main" val="3843343904"/>
                  </a:ext>
                </a:extLst>
              </a:tr>
              <a:tr h="555171">
                <a:tc>
                  <a:txBody>
                    <a:bodyPr/>
                    <a:lstStyle/>
                    <a:p>
                      <a:pPr marL="0" algn="ctr" defTabSz="914400" rtl="0" eaLnBrk="1" latinLnBrk="0" hangingPunct="1"/>
                      <a:r>
                        <a:rPr lang="en-US" sz="2000" b="1" kern="1200" dirty="0">
                          <a:solidFill>
                            <a:schemeClr val="bg1"/>
                          </a:solidFill>
                          <a:latin typeface="+mn-lt"/>
                          <a:ea typeface="+mn-ea"/>
                          <a:cs typeface="+mn-cs"/>
                        </a:rPr>
                        <a:t>DFS</a:t>
                      </a:r>
                    </a:p>
                  </a:txBody>
                  <a:tcPr anchor="ctr">
                    <a:lnR w="12700" cap="flat" cmpd="sng" algn="ctr">
                      <a:solidFill>
                        <a:schemeClr val="accent1">
                          <a:lumMod val="60000"/>
                          <a:lumOff val="4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dirty="0">
                          <a:solidFill>
                            <a:schemeClr val="tx2"/>
                          </a:solidFill>
                          <a:latin typeface="+mn-lt"/>
                        </a:rPr>
                        <a:t>No</a:t>
                      </a:r>
                      <a:endParaRPr lang="en-US" dirty="0">
                        <a:solidFill>
                          <a:schemeClr val="tx2"/>
                        </a:solidFill>
                      </a:endParaRP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tcPr>
                </a:tc>
                <a:tc>
                  <a:txBody>
                    <a:bodyPr/>
                    <a:lstStyle/>
                    <a:p>
                      <a:pPr algn="ctr"/>
                      <a:r>
                        <a:rPr lang="en-US" dirty="0">
                          <a:solidFill>
                            <a:schemeClr val="tx2"/>
                          </a:solidFill>
                          <a:latin typeface="+mn-lt"/>
                        </a:rPr>
                        <a:t>No</a:t>
                      </a:r>
                      <a:endParaRPr lang="en-US" dirty="0">
                        <a:solidFill>
                          <a:schemeClr val="tx2"/>
                        </a:solidFill>
                      </a:endParaRP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latin typeface="+mn-lt"/>
                        </a:rPr>
                        <a:t>O(</a:t>
                      </a:r>
                      <a:r>
                        <a:rPr lang="en-US" dirty="0" err="1">
                          <a:solidFill>
                            <a:schemeClr val="tx2"/>
                          </a:solidFill>
                          <a:latin typeface="+mn-lt"/>
                        </a:rPr>
                        <a:t>b</a:t>
                      </a:r>
                      <a:r>
                        <a:rPr lang="en-US" baseline="30000" dirty="0" err="1">
                          <a:solidFill>
                            <a:schemeClr val="tx2"/>
                          </a:solidFill>
                          <a:latin typeface="+mn-lt"/>
                        </a:rPr>
                        <a:t>m</a:t>
                      </a:r>
                      <a:r>
                        <a:rPr lang="en-US" dirty="0">
                          <a:solidFill>
                            <a:schemeClr val="tx2"/>
                          </a:solidFill>
                          <a:latin typeface="+mn-lt"/>
                        </a:rPr>
                        <a:t>)</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latin typeface="+mn-lt"/>
                        </a:rPr>
                        <a:t>O(</a:t>
                      </a:r>
                      <a:r>
                        <a:rPr lang="en-US" dirty="0" err="1">
                          <a:solidFill>
                            <a:schemeClr val="tx2"/>
                          </a:solidFill>
                          <a:latin typeface="+mn-lt"/>
                        </a:rPr>
                        <a:t>bm</a:t>
                      </a:r>
                      <a:r>
                        <a:rPr lang="en-US" dirty="0">
                          <a:solidFill>
                            <a:schemeClr val="tx2"/>
                          </a:solidFill>
                          <a:latin typeface="+mn-lt"/>
                        </a:rPr>
                        <a:t>)</a:t>
                      </a:r>
                    </a:p>
                  </a:txBody>
                  <a:tcPr anchor="ctr">
                    <a:lnL w="12700" cap="flat" cmpd="sng" algn="ctr">
                      <a:solidFill>
                        <a:schemeClr val="accent1">
                          <a:lumMod val="60000"/>
                          <a:lumOff val="40000"/>
                        </a:schemeClr>
                      </a:solidFill>
                      <a:prstDash val="solid"/>
                      <a:round/>
                      <a:headEnd type="none" w="med" len="med"/>
                      <a:tailEnd type="none" w="med" len="med"/>
                    </a:lnL>
                  </a:tcPr>
                </a:tc>
                <a:extLst>
                  <a:ext uri="{0D108BD9-81ED-4DB2-BD59-A6C34878D82A}">
                    <a16:rowId xmlns:a16="http://schemas.microsoft.com/office/drawing/2014/main" val="2586033760"/>
                  </a:ext>
                </a:extLst>
              </a:tr>
              <a:tr h="555171">
                <a:tc>
                  <a:txBody>
                    <a:bodyPr/>
                    <a:lstStyle/>
                    <a:p>
                      <a:pPr marL="0" algn="ctr" defTabSz="914400" rtl="0" eaLnBrk="1" latinLnBrk="0" hangingPunct="1"/>
                      <a:r>
                        <a:rPr lang="en-US" sz="2000" b="1" kern="1200" dirty="0">
                          <a:solidFill>
                            <a:schemeClr val="bg1"/>
                          </a:solidFill>
                          <a:latin typeface="+mn-lt"/>
                          <a:ea typeface="+mn-ea"/>
                          <a:cs typeface="+mn-cs"/>
                        </a:rPr>
                        <a:t>IDS</a:t>
                      </a:r>
                    </a:p>
                  </a:txBody>
                  <a:tcPr anchor="ctr">
                    <a:lnR w="12700" cap="flat" cmpd="sng" algn="ctr">
                      <a:solidFill>
                        <a:schemeClr val="accent1">
                          <a:lumMod val="60000"/>
                          <a:lumOff val="4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tx2"/>
                      </a:solidFill>
                      <a:prstDash val="solid"/>
                      <a:round/>
                      <a:headEnd type="none" w="med" len="med"/>
                      <a:tailEnd type="none" w="med" len="med"/>
                    </a:lnB>
                    <a:solidFill>
                      <a:schemeClr val="accent1"/>
                    </a:solidFill>
                  </a:tcPr>
                </a:tc>
                <a:tc>
                  <a:txBody>
                    <a:bodyPr/>
                    <a:lstStyle/>
                    <a:p>
                      <a:pPr algn="ctr"/>
                      <a:r>
                        <a:rPr lang="en-US" dirty="0">
                          <a:solidFill>
                            <a:schemeClr val="tx2"/>
                          </a:solidFill>
                        </a:rPr>
                        <a:t>Yes</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28575" cap="flat" cmpd="sng" algn="ctr">
                      <a:solidFill>
                        <a:schemeClr val="tx2"/>
                      </a:solidFill>
                      <a:prstDash val="solid"/>
                      <a:round/>
                      <a:headEnd type="none" w="med" len="med"/>
                      <a:tailEnd type="none" w="med" len="med"/>
                    </a:lnB>
                  </a:tcPr>
                </a:tc>
                <a:tc>
                  <a:txBody>
                    <a:bodyPr/>
                    <a:lstStyle/>
                    <a:p>
                      <a:pPr algn="ctr"/>
                      <a:r>
                        <a:rPr lang="en-US" dirty="0">
                          <a:solidFill>
                            <a:schemeClr val="tx2"/>
                          </a:solidFill>
                        </a:rPr>
                        <a:t>If all step costs are equal</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28575" cap="flat" cmpd="sng" algn="ctr">
                      <a:solidFill>
                        <a:schemeClr val="tx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latin typeface="+mn-lt"/>
                        </a:rPr>
                        <a:t>O(</a:t>
                      </a:r>
                      <a:r>
                        <a:rPr lang="en-US" dirty="0" err="1">
                          <a:solidFill>
                            <a:schemeClr val="tx2"/>
                          </a:solidFill>
                          <a:latin typeface="+mn-lt"/>
                        </a:rPr>
                        <a:t>b</a:t>
                      </a:r>
                      <a:r>
                        <a:rPr lang="en-US" baseline="30000" dirty="0" err="1">
                          <a:solidFill>
                            <a:schemeClr val="tx2"/>
                          </a:solidFill>
                          <a:latin typeface="+mn-lt"/>
                        </a:rPr>
                        <a:t>d</a:t>
                      </a:r>
                      <a:r>
                        <a:rPr lang="en-US" dirty="0">
                          <a:solidFill>
                            <a:schemeClr val="tx2"/>
                          </a:solidFill>
                          <a:latin typeface="+mn-lt"/>
                        </a:rPr>
                        <a:t>)</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B w="28575" cap="flat" cmpd="sng" algn="ctr">
                      <a:solidFill>
                        <a:schemeClr val="tx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latin typeface="+mn-lt"/>
                        </a:rPr>
                        <a:t>O(</a:t>
                      </a:r>
                      <a:r>
                        <a:rPr lang="en-US" dirty="0" err="1">
                          <a:solidFill>
                            <a:schemeClr val="tx2"/>
                          </a:solidFill>
                          <a:latin typeface="+mn-lt"/>
                        </a:rPr>
                        <a:t>bd</a:t>
                      </a:r>
                      <a:r>
                        <a:rPr lang="en-US" dirty="0">
                          <a:solidFill>
                            <a:schemeClr val="tx2"/>
                          </a:solidFill>
                          <a:latin typeface="+mn-lt"/>
                        </a:rPr>
                        <a:t>)</a:t>
                      </a:r>
                    </a:p>
                  </a:txBody>
                  <a:tcPr anchor="ctr">
                    <a:lnL w="12700" cap="flat" cmpd="sng" algn="ctr">
                      <a:solidFill>
                        <a:schemeClr val="accent1">
                          <a:lumMod val="60000"/>
                          <a:lumOff val="40000"/>
                        </a:schemeClr>
                      </a:solidFill>
                      <a:prstDash val="solid"/>
                      <a:round/>
                      <a:headEnd type="none" w="med" len="med"/>
                      <a:tailEnd type="none" w="med" len="med"/>
                    </a:lnL>
                    <a:lnB w="28575"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730947886"/>
                  </a:ext>
                </a:extLst>
              </a:tr>
              <a:tr h="555171">
                <a:tc>
                  <a:txBody>
                    <a:bodyPr/>
                    <a:lstStyle/>
                    <a:p>
                      <a:pPr marL="0" algn="ctr" defTabSz="914400" rtl="0" eaLnBrk="1" latinLnBrk="0" hangingPunct="1"/>
                      <a:r>
                        <a:rPr lang="en-US" sz="2000" b="1" kern="1200" dirty="0">
                          <a:solidFill>
                            <a:schemeClr val="bg1"/>
                          </a:solidFill>
                          <a:latin typeface="+mn-lt"/>
                          <a:ea typeface="+mn-ea"/>
                          <a:cs typeface="+mn-cs"/>
                        </a:rPr>
                        <a:t>Greedy</a:t>
                      </a:r>
                    </a:p>
                  </a:txBody>
                  <a:tcPr anchor="ctr">
                    <a:lnR w="12700" cap="flat" cmpd="sng" algn="ctr">
                      <a:solidFill>
                        <a:schemeClr val="accent1">
                          <a:lumMod val="60000"/>
                          <a:lumOff val="40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latin typeface="+mn-lt"/>
                        </a:rPr>
                        <a:t>No</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latin typeface="+mn-lt"/>
                        </a:rPr>
                        <a:t>No</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latin typeface="+mn-lt"/>
                        </a:rPr>
                        <a:t>Worst case: O(</a:t>
                      </a:r>
                      <a:r>
                        <a:rPr lang="en-US" dirty="0" err="1">
                          <a:solidFill>
                            <a:schemeClr val="tx2"/>
                          </a:solidFill>
                          <a:latin typeface="+mn-lt"/>
                        </a:rPr>
                        <a:t>b</a:t>
                      </a:r>
                      <a:r>
                        <a:rPr lang="en-US" baseline="30000" dirty="0" err="1">
                          <a:solidFill>
                            <a:schemeClr val="tx2"/>
                          </a:solidFill>
                          <a:latin typeface="+mn-lt"/>
                        </a:rPr>
                        <a:t>m</a:t>
                      </a:r>
                      <a:r>
                        <a:rPr lang="en-US" dirty="0">
                          <a:solidFill>
                            <a:schemeClr val="tx2"/>
                          </a:solidFill>
                          <a:latin typeface="+mn-lt"/>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latin typeface="+mn-lt"/>
                        </a:rPr>
                        <a:t>Best case: O(</a:t>
                      </a:r>
                      <a:r>
                        <a:rPr lang="en-US" dirty="0" err="1">
                          <a:solidFill>
                            <a:schemeClr val="tx2"/>
                          </a:solidFill>
                          <a:latin typeface="+mn-lt"/>
                        </a:rPr>
                        <a:t>bd</a:t>
                      </a:r>
                      <a:r>
                        <a:rPr lang="en-US" dirty="0">
                          <a:solidFill>
                            <a:schemeClr val="tx2"/>
                          </a:solidFill>
                          <a:latin typeface="+mn-lt"/>
                        </a:rPr>
                        <a:t>)</a:t>
                      </a:r>
                    </a:p>
                  </a:txBody>
                  <a:tcPr anchor="ctr">
                    <a:lnL w="12700" cap="flat" cmpd="sng" algn="ctr">
                      <a:solidFill>
                        <a:schemeClr val="accent1">
                          <a:lumMod val="60000"/>
                          <a:lumOff val="40000"/>
                        </a:schemeClr>
                      </a:solidFill>
                      <a:prstDash val="solid"/>
                      <a:round/>
                      <a:headEnd type="none" w="med" len="med"/>
                      <a:tailEnd type="none" w="med" len="med"/>
                    </a:lnL>
                    <a:lnT w="28575" cap="flat" cmpd="sng" algn="ctr">
                      <a:solidFill>
                        <a:schemeClr val="tx2"/>
                      </a:solidFill>
                      <a:prstDash val="solid"/>
                      <a:round/>
                      <a:headEnd type="none" w="med" len="med"/>
                      <a:tailEnd type="none" w="med" len="med"/>
                    </a:lnT>
                  </a:tcPr>
                </a:tc>
                <a:tc hMerge="1">
                  <a:txBody>
                    <a:bodyPr/>
                    <a:lstStyle/>
                    <a:p>
                      <a:pPr algn="ctr"/>
                      <a:endParaRPr lang="en-US" dirty="0"/>
                    </a:p>
                  </a:txBody>
                  <a:tcPr anchor="ctr">
                    <a:lnT w="28575"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3892211227"/>
                  </a:ext>
                </a:extLst>
              </a:tr>
              <a:tr h="555171">
                <a:tc>
                  <a:txBody>
                    <a:bodyPr/>
                    <a:lstStyle/>
                    <a:p>
                      <a:pPr marL="0" algn="ctr" defTabSz="914400" rtl="0" eaLnBrk="1" latinLnBrk="0" hangingPunct="1"/>
                      <a:r>
                        <a:rPr lang="en-US" sz="2000" b="1" kern="1200" dirty="0">
                          <a:solidFill>
                            <a:schemeClr val="bg1"/>
                          </a:solidFill>
                          <a:latin typeface="+mn-lt"/>
                          <a:ea typeface="+mn-ea"/>
                          <a:cs typeface="+mn-cs"/>
                        </a:rPr>
                        <a:t>A*</a:t>
                      </a:r>
                    </a:p>
                  </a:txBody>
                  <a:tcPr anchor="ctr">
                    <a:lnR w="12700" cap="flat" cmpd="sng" algn="ctr">
                      <a:solidFill>
                        <a:schemeClr val="accent1">
                          <a:lumMod val="60000"/>
                          <a:lumOff val="4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solidFill>
                  </a:tcPr>
                </a:tc>
                <a:tc>
                  <a:txBody>
                    <a:bodyPr/>
                    <a:lstStyle/>
                    <a:p>
                      <a:pPr algn="ctr"/>
                      <a:r>
                        <a:rPr lang="en-US" dirty="0">
                          <a:solidFill>
                            <a:schemeClr val="tx2"/>
                          </a:solidFill>
                        </a:rPr>
                        <a:t>Yes</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tcPr>
                </a:tc>
                <a:tc>
                  <a:txBody>
                    <a:bodyPr/>
                    <a:lstStyle/>
                    <a:p>
                      <a:pPr algn="ctr"/>
                      <a:r>
                        <a:rPr lang="en-US" dirty="0">
                          <a:solidFill>
                            <a:schemeClr val="tx2"/>
                          </a:solidFill>
                        </a:rPr>
                        <a:t>Yes</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tcPr>
                </a:tc>
                <a:tc gridSpan="2">
                  <a:txBody>
                    <a:bodyPr/>
                    <a:lstStyle/>
                    <a:p>
                      <a:pPr algn="ctr" eaLnBrk="1" fontAlgn="auto" hangingPunct="1">
                        <a:spcBef>
                          <a:spcPts val="0"/>
                        </a:spcBef>
                        <a:spcAft>
                          <a:spcPts val="0"/>
                        </a:spcAft>
                        <a:defRPr/>
                      </a:pPr>
                      <a:r>
                        <a:rPr lang="en-US" dirty="0">
                          <a:solidFill>
                            <a:schemeClr val="tx2"/>
                          </a:solidFill>
                          <a:latin typeface="+mn-lt"/>
                        </a:rPr>
                        <a:t>Number of nodes with g(n)+h(n) </a:t>
                      </a:r>
                      <a:r>
                        <a:rPr lang="en-US" dirty="0">
                          <a:solidFill>
                            <a:schemeClr val="tx2"/>
                          </a:solidFill>
                          <a:cs typeface="Arial" pitchFamily="34" charset="0"/>
                        </a:rPr>
                        <a:t>≤</a:t>
                      </a:r>
                      <a:r>
                        <a:rPr lang="en-US" dirty="0">
                          <a:solidFill>
                            <a:schemeClr val="tx2"/>
                          </a:solidFill>
                          <a:latin typeface="+mn-lt"/>
                        </a:rPr>
                        <a:t> C*</a:t>
                      </a:r>
                    </a:p>
                  </a:txBody>
                  <a:tcPr anchor="ctr">
                    <a:lnL w="12700" cap="flat" cmpd="sng" algn="ctr">
                      <a:solidFill>
                        <a:schemeClr val="accent1">
                          <a:lumMod val="60000"/>
                          <a:lumOff val="40000"/>
                        </a:schemeClr>
                      </a:solidFill>
                      <a:prstDash val="solid"/>
                      <a:round/>
                      <a:headEnd type="none" w="med" len="med"/>
                      <a:tailEnd type="none" w="med" len="med"/>
                    </a:lnL>
                  </a:tcPr>
                </a:tc>
                <a:tc hMerge="1">
                  <a:txBody>
                    <a:bodyPr/>
                    <a:lstStyle/>
                    <a:p>
                      <a:pPr algn="ctr"/>
                      <a:endParaRPr lang="en-US" dirty="0"/>
                    </a:p>
                  </a:txBody>
                  <a:tcPr anchor="ctr"/>
                </a:tc>
                <a:extLst>
                  <a:ext uri="{0D108BD9-81ED-4DB2-BD59-A6C34878D82A}">
                    <a16:rowId xmlns:a16="http://schemas.microsoft.com/office/drawing/2014/main" val="3570172248"/>
                  </a:ext>
                </a:extLst>
              </a:tr>
            </a:tbl>
          </a:graphicData>
        </a:graphic>
      </p:graphicFrame>
      <p:sp>
        <p:nvSpPr>
          <p:cNvPr id="3" name="Slide Number Placeholder 2">
            <a:extLst>
              <a:ext uri="{FF2B5EF4-FFF2-40B4-BE49-F238E27FC236}">
                <a16:creationId xmlns:a16="http://schemas.microsoft.com/office/drawing/2014/main" id="{A39EEA7A-8531-4AE0-8CA7-601C740999C9}"/>
              </a:ext>
            </a:extLst>
          </p:cNvPr>
          <p:cNvSpPr>
            <a:spLocks noGrp="1"/>
          </p:cNvSpPr>
          <p:nvPr>
            <p:ph type="sldNum" sz="quarter" idx="12"/>
          </p:nvPr>
        </p:nvSpPr>
        <p:spPr/>
        <p:txBody>
          <a:bodyPr/>
          <a:lstStyle/>
          <a:p>
            <a:fld id="{69E57DC2-970A-4B3E-BB1C-7A09969E49DF}" type="slidenum">
              <a:rPr lang="en-US" smtClean="0"/>
              <a:t>88</a:t>
            </a:fld>
            <a:endParaRPr lang="en-US" dirty="0"/>
          </a:p>
        </p:txBody>
      </p:sp>
    </p:spTree>
    <p:extLst>
      <p:ext uri="{BB962C8B-B14F-4D97-AF65-F5344CB8AC3E}">
        <p14:creationId xmlns:p14="http://schemas.microsoft.com/office/powerpoint/2010/main" val="12185527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9CC98-9214-4C9B-BCC3-34C7DF79B184}"/>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E5EEC727-EFA9-452B-BA72-EE8A986A78B5}"/>
              </a:ext>
            </a:extLst>
          </p:cNvPr>
          <p:cNvSpPr>
            <a:spLocks noGrp="1"/>
          </p:cNvSpPr>
          <p:nvPr>
            <p:ph idx="1"/>
          </p:nvPr>
        </p:nvSpPr>
        <p:spPr/>
        <p:txBody>
          <a:bodyPr/>
          <a:lstStyle/>
          <a:p>
            <a:r>
              <a:rPr lang="en-US" dirty="0"/>
              <a:t>Which search strategy is also called as blind search?</a:t>
            </a:r>
          </a:p>
          <a:p>
            <a:pPr marL="987552" lvl="1" indent="-457200">
              <a:buFont typeface="+mj-lt"/>
              <a:buAutoNum type="alphaUcPeriod"/>
            </a:pPr>
            <a:r>
              <a:rPr lang="en-US" dirty="0"/>
              <a:t>Uninformed search.</a:t>
            </a:r>
          </a:p>
          <a:p>
            <a:pPr marL="987552" lvl="1" indent="-457200">
              <a:buFont typeface="+mj-lt"/>
              <a:buAutoNum type="alphaUcPeriod"/>
            </a:pPr>
            <a:r>
              <a:rPr lang="en-US" dirty="0"/>
              <a:t>Informed search.</a:t>
            </a:r>
          </a:p>
          <a:p>
            <a:pPr marL="987552" lvl="1" indent="-457200">
              <a:buFont typeface="+mj-lt"/>
              <a:buAutoNum type="alphaUcPeriod"/>
            </a:pPr>
            <a:r>
              <a:rPr lang="en-US" dirty="0"/>
              <a:t>Simple reflex search.</a:t>
            </a:r>
          </a:p>
          <a:p>
            <a:pPr marL="987552" lvl="1" indent="-457200">
              <a:buFont typeface="+mj-lt"/>
              <a:buAutoNum type="alphaUcPeriod"/>
            </a:pPr>
            <a:r>
              <a:rPr lang="en-US" dirty="0"/>
              <a:t>All of the mentioned.</a:t>
            </a:r>
          </a:p>
        </p:txBody>
      </p:sp>
      <p:sp>
        <p:nvSpPr>
          <p:cNvPr id="4" name="Slide Number Placeholder 3">
            <a:extLst>
              <a:ext uri="{FF2B5EF4-FFF2-40B4-BE49-F238E27FC236}">
                <a16:creationId xmlns:a16="http://schemas.microsoft.com/office/drawing/2014/main" id="{BC79826F-CD58-4BBC-B90E-F61E8EC31E16}"/>
              </a:ext>
            </a:extLst>
          </p:cNvPr>
          <p:cNvSpPr>
            <a:spLocks noGrp="1"/>
          </p:cNvSpPr>
          <p:nvPr>
            <p:ph type="sldNum" sz="quarter" idx="12"/>
          </p:nvPr>
        </p:nvSpPr>
        <p:spPr/>
        <p:txBody>
          <a:bodyPr/>
          <a:lstStyle/>
          <a:p>
            <a:fld id="{69E57DC2-970A-4B3E-BB1C-7A09969E49DF}" type="slidenum">
              <a:rPr lang="en-US" smtClean="0"/>
              <a:t>89</a:t>
            </a:fld>
            <a:endParaRPr lang="en-US" dirty="0"/>
          </a:p>
        </p:txBody>
      </p:sp>
    </p:spTree>
    <p:extLst>
      <p:ext uri="{BB962C8B-B14F-4D97-AF65-F5344CB8AC3E}">
        <p14:creationId xmlns:p14="http://schemas.microsoft.com/office/powerpoint/2010/main" val="612112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7685-F6C5-478B-9707-C5DAD9D677B4}"/>
              </a:ext>
            </a:extLst>
          </p:cNvPr>
          <p:cNvSpPr>
            <a:spLocks noGrp="1"/>
          </p:cNvSpPr>
          <p:nvPr>
            <p:ph type="title"/>
          </p:nvPr>
        </p:nvSpPr>
        <p:spPr/>
        <p:txBody>
          <a:bodyPr/>
          <a:lstStyle/>
          <a:p>
            <a:r>
              <a:rPr lang="en-US" dirty="0"/>
              <a:t>Prolog</a:t>
            </a:r>
            <a:br>
              <a:rPr lang="en-US" dirty="0"/>
            </a:br>
            <a:r>
              <a:rPr lang="en-US" dirty="0"/>
              <a:t>Facts Examples</a:t>
            </a:r>
          </a:p>
        </p:txBody>
      </p:sp>
      <p:sp>
        <p:nvSpPr>
          <p:cNvPr id="3" name="Content Placeholder 2">
            <a:extLst>
              <a:ext uri="{FF2B5EF4-FFF2-40B4-BE49-F238E27FC236}">
                <a16:creationId xmlns:a16="http://schemas.microsoft.com/office/drawing/2014/main" id="{25688C3D-8E9E-46A0-A684-473361DC5999}"/>
              </a:ext>
            </a:extLst>
          </p:cNvPr>
          <p:cNvSpPr>
            <a:spLocks noGrp="1"/>
          </p:cNvSpPr>
          <p:nvPr>
            <p:ph idx="1"/>
          </p:nvPr>
        </p:nvSpPr>
        <p:spPr/>
        <p:txBody>
          <a:bodyPr/>
          <a:lstStyle/>
          <a:p>
            <a:r>
              <a:rPr lang="en-US" dirty="0"/>
              <a:t>Lina is daughter of Ahmad:</a:t>
            </a:r>
          </a:p>
          <a:p>
            <a:pPr lvl="1"/>
            <a:r>
              <a:rPr lang="en-US" dirty="0">
                <a:solidFill>
                  <a:srgbClr val="FF0000"/>
                </a:solidFill>
              </a:rPr>
              <a:t>daughter(</a:t>
            </a:r>
            <a:r>
              <a:rPr lang="en-US" dirty="0" err="1">
                <a:solidFill>
                  <a:srgbClr val="FF0000"/>
                </a:solidFill>
              </a:rPr>
              <a:t>lina</a:t>
            </a:r>
            <a:r>
              <a:rPr lang="en-US" dirty="0">
                <a:solidFill>
                  <a:srgbClr val="FF0000"/>
                </a:solidFill>
              </a:rPr>
              <a:t>, </a:t>
            </a:r>
            <a:r>
              <a:rPr lang="en-US" dirty="0" err="1">
                <a:solidFill>
                  <a:srgbClr val="FF0000"/>
                </a:solidFill>
              </a:rPr>
              <a:t>ahmad</a:t>
            </a:r>
            <a:r>
              <a:rPr lang="en-US" dirty="0">
                <a:solidFill>
                  <a:srgbClr val="FF0000"/>
                </a:solidFill>
              </a:rPr>
              <a:t>).</a:t>
            </a:r>
          </a:p>
          <a:p>
            <a:pPr lvl="1"/>
            <a:endParaRPr lang="en-US" dirty="0"/>
          </a:p>
          <a:p>
            <a:pPr lvl="1"/>
            <a:endParaRPr lang="en-US" dirty="0"/>
          </a:p>
          <a:p>
            <a:r>
              <a:rPr lang="en-US" dirty="0"/>
              <a:t>Ahmad likes reading:</a:t>
            </a:r>
          </a:p>
          <a:p>
            <a:pPr lvl="1"/>
            <a:r>
              <a:rPr lang="en-US" dirty="0">
                <a:solidFill>
                  <a:srgbClr val="FF0000"/>
                </a:solidFill>
              </a:rPr>
              <a:t>like(</a:t>
            </a:r>
            <a:r>
              <a:rPr lang="en-US" dirty="0" err="1">
                <a:solidFill>
                  <a:srgbClr val="FF0000"/>
                </a:solidFill>
              </a:rPr>
              <a:t>ahmad</a:t>
            </a:r>
            <a:r>
              <a:rPr lang="en-US" dirty="0">
                <a:solidFill>
                  <a:srgbClr val="FF0000"/>
                </a:solidFill>
              </a:rPr>
              <a:t>, reading).</a:t>
            </a:r>
          </a:p>
        </p:txBody>
      </p:sp>
      <p:sp>
        <p:nvSpPr>
          <p:cNvPr id="4" name="Slide Number Placeholder 3">
            <a:extLst>
              <a:ext uri="{FF2B5EF4-FFF2-40B4-BE49-F238E27FC236}">
                <a16:creationId xmlns:a16="http://schemas.microsoft.com/office/drawing/2014/main" id="{91B0B71A-D60B-4F91-ADA8-53499F635B3D}"/>
              </a:ext>
            </a:extLst>
          </p:cNvPr>
          <p:cNvSpPr>
            <a:spLocks noGrp="1"/>
          </p:cNvSpPr>
          <p:nvPr>
            <p:ph type="sldNum" sz="quarter" idx="12"/>
          </p:nvPr>
        </p:nvSpPr>
        <p:spPr/>
        <p:txBody>
          <a:bodyPr/>
          <a:lstStyle/>
          <a:p>
            <a:fld id="{69E57DC2-970A-4B3E-BB1C-7A09969E49DF}" type="slidenum">
              <a:rPr lang="en-US" smtClean="0"/>
              <a:t>9</a:t>
            </a:fld>
            <a:endParaRPr lang="en-US" dirty="0"/>
          </a:p>
        </p:txBody>
      </p:sp>
    </p:spTree>
    <p:extLst>
      <p:ext uri="{BB962C8B-B14F-4D97-AF65-F5344CB8AC3E}">
        <p14:creationId xmlns:p14="http://schemas.microsoft.com/office/powerpoint/2010/main" val="205634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9CC98-9214-4C9B-BCC3-34C7DF79B184}"/>
              </a:ext>
            </a:extLst>
          </p:cNvPr>
          <p:cNvSpPr>
            <a:spLocks noGrp="1"/>
          </p:cNvSpPr>
          <p:nvPr>
            <p:ph type="title"/>
          </p:nvPr>
        </p:nvSpPr>
        <p:spPr/>
        <p:txBody>
          <a:bodyPr/>
          <a:lstStyle/>
          <a:p>
            <a:r>
              <a:rPr lang="en-US" dirty="0"/>
              <a:t>Question 1</a:t>
            </a:r>
          </a:p>
        </p:txBody>
      </p:sp>
      <p:sp>
        <p:nvSpPr>
          <p:cNvPr id="3" name="Content Placeholder 2">
            <a:extLst>
              <a:ext uri="{FF2B5EF4-FFF2-40B4-BE49-F238E27FC236}">
                <a16:creationId xmlns:a16="http://schemas.microsoft.com/office/drawing/2014/main" id="{E5EEC727-EFA9-452B-BA72-EE8A986A78B5}"/>
              </a:ext>
            </a:extLst>
          </p:cNvPr>
          <p:cNvSpPr>
            <a:spLocks noGrp="1"/>
          </p:cNvSpPr>
          <p:nvPr>
            <p:ph idx="1"/>
          </p:nvPr>
        </p:nvSpPr>
        <p:spPr/>
        <p:txBody>
          <a:bodyPr/>
          <a:lstStyle/>
          <a:p>
            <a:r>
              <a:rPr lang="en-US" dirty="0"/>
              <a:t>Which search strategy is also called as blind search?</a:t>
            </a:r>
          </a:p>
          <a:p>
            <a:pPr marL="987552" lvl="1" indent="-457200">
              <a:buFont typeface="+mj-lt"/>
              <a:buAutoNum type="alphaUcPeriod"/>
            </a:pPr>
            <a:r>
              <a:rPr lang="en-US" dirty="0">
                <a:solidFill>
                  <a:srgbClr val="FF0000"/>
                </a:solidFill>
              </a:rPr>
              <a:t>Uninformed search.</a:t>
            </a:r>
          </a:p>
          <a:p>
            <a:pPr marL="987552" lvl="1" indent="-457200">
              <a:buFont typeface="+mj-lt"/>
              <a:buAutoNum type="alphaUcPeriod"/>
            </a:pPr>
            <a:r>
              <a:rPr lang="en-US" dirty="0"/>
              <a:t>Informed search.</a:t>
            </a:r>
          </a:p>
          <a:p>
            <a:pPr marL="987552" lvl="1" indent="-457200">
              <a:buFont typeface="+mj-lt"/>
              <a:buAutoNum type="alphaUcPeriod"/>
            </a:pPr>
            <a:r>
              <a:rPr lang="en-US" dirty="0"/>
              <a:t>Simple reflex search.</a:t>
            </a:r>
          </a:p>
          <a:p>
            <a:pPr marL="987552" lvl="1" indent="-457200">
              <a:buFont typeface="+mj-lt"/>
              <a:buAutoNum type="alphaUcPeriod"/>
            </a:pPr>
            <a:r>
              <a:rPr lang="en-US" dirty="0"/>
              <a:t>All of the mentioned.</a:t>
            </a:r>
          </a:p>
        </p:txBody>
      </p:sp>
      <p:sp>
        <p:nvSpPr>
          <p:cNvPr id="4" name="Slide Number Placeholder 3">
            <a:extLst>
              <a:ext uri="{FF2B5EF4-FFF2-40B4-BE49-F238E27FC236}">
                <a16:creationId xmlns:a16="http://schemas.microsoft.com/office/drawing/2014/main" id="{BC79826F-CD58-4BBC-B90E-F61E8EC31E16}"/>
              </a:ext>
            </a:extLst>
          </p:cNvPr>
          <p:cNvSpPr>
            <a:spLocks noGrp="1"/>
          </p:cNvSpPr>
          <p:nvPr>
            <p:ph type="sldNum" sz="quarter" idx="12"/>
          </p:nvPr>
        </p:nvSpPr>
        <p:spPr/>
        <p:txBody>
          <a:bodyPr/>
          <a:lstStyle/>
          <a:p>
            <a:fld id="{69E57DC2-970A-4B3E-BB1C-7A09969E49DF}" type="slidenum">
              <a:rPr lang="en-US" smtClean="0"/>
              <a:t>90</a:t>
            </a:fld>
            <a:endParaRPr lang="en-US" dirty="0"/>
          </a:p>
        </p:txBody>
      </p:sp>
    </p:spTree>
    <p:extLst>
      <p:ext uri="{BB962C8B-B14F-4D97-AF65-F5344CB8AC3E}">
        <p14:creationId xmlns:p14="http://schemas.microsoft.com/office/powerpoint/2010/main" val="13514540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A0430-DE75-45B9-88EE-5B1202F688AD}"/>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B0E15709-8AC7-4ABE-9E6F-5712D0F96C84}"/>
              </a:ext>
            </a:extLst>
          </p:cNvPr>
          <p:cNvSpPr>
            <a:spLocks noGrp="1"/>
          </p:cNvSpPr>
          <p:nvPr>
            <p:ph idx="1"/>
          </p:nvPr>
        </p:nvSpPr>
        <p:spPr/>
        <p:txBody>
          <a:bodyPr/>
          <a:lstStyle/>
          <a:p>
            <a:r>
              <a:rPr lang="en-US" dirty="0"/>
              <a:t>How many types are available in uninformed search method?</a:t>
            </a:r>
          </a:p>
          <a:p>
            <a:pPr marL="987552" lvl="1" indent="-457200">
              <a:buFont typeface="+mj-lt"/>
              <a:buAutoNum type="alphaUcPeriod"/>
            </a:pPr>
            <a:r>
              <a:rPr lang="en-US" dirty="0"/>
              <a:t>3.</a:t>
            </a:r>
          </a:p>
          <a:p>
            <a:pPr marL="987552" lvl="1" indent="-457200">
              <a:buFont typeface="+mj-lt"/>
              <a:buAutoNum type="alphaUcPeriod"/>
            </a:pPr>
            <a:r>
              <a:rPr lang="en-US" dirty="0"/>
              <a:t>4.</a:t>
            </a:r>
          </a:p>
          <a:p>
            <a:pPr marL="987552" lvl="1" indent="-457200">
              <a:buFont typeface="+mj-lt"/>
              <a:buAutoNum type="alphaUcPeriod"/>
            </a:pPr>
            <a:r>
              <a:rPr lang="en-US" dirty="0"/>
              <a:t>5.</a:t>
            </a:r>
          </a:p>
          <a:p>
            <a:pPr marL="987552" lvl="1" indent="-457200">
              <a:buFont typeface="+mj-lt"/>
              <a:buAutoNum type="alphaUcPeriod"/>
            </a:pPr>
            <a:r>
              <a:rPr lang="en-US" dirty="0"/>
              <a:t>6.</a:t>
            </a:r>
          </a:p>
        </p:txBody>
      </p:sp>
      <p:sp>
        <p:nvSpPr>
          <p:cNvPr id="4" name="Slide Number Placeholder 3">
            <a:extLst>
              <a:ext uri="{FF2B5EF4-FFF2-40B4-BE49-F238E27FC236}">
                <a16:creationId xmlns:a16="http://schemas.microsoft.com/office/drawing/2014/main" id="{1B606B46-2EE9-4EAB-AA6F-CFAE2406464F}"/>
              </a:ext>
            </a:extLst>
          </p:cNvPr>
          <p:cNvSpPr>
            <a:spLocks noGrp="1"/>
          </p:cNvSpPr>
          <p:nvPr>
            <p:ph type="sldNum" sz="quarter" idx="12"/>
          </p:nvPr>
        </p:nvSpPr>
        <p:spPr/>
        <p:txBody>
          <a:bodyPr/>
          <a:lstStyle/>
          <a:p>
            <a:fld id="{69E57DC2-970A-4B3E-BB1C-7A09969E49DF}" type="slidenum">
              <a:rPr lang="en-US" smtClean="0"/>
              <a:t>91</a:t>
            </a:fld>
            <a:endParaRPr lang="en-US" dirty="0"/>
          </a:p>
        </p:txBody>
      </p:sp>
    </p:spTree>
    <p:extLst>
      <p:ext uri="{BB962C8B-B14F-4D97-AF65-F5344CB8AC3E}">
        <p14:creationId xmlns:p14="http://schemas.microsoft.com/office/powerpoint/2010/main" val="5866031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A0430-DE75-45B9-88EE-5B1202F688AD}"/>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B0E15709-8AC7-4ABE-9E6F-5712D0F96C84}"/>
              </a:ext>
            </a:extLst>
          </p:cNvPr>
          <p:cNvSpPr>
            <a:spLocks noGrp="1"/>
          </p:cNvSpPr>
          <p:nvPr>
            <p:ph idx="1"/>
          </p:nvPr>
        </p:nvSpPr>
        <p:spPr/>
        <p:txBody>
          <a:bodyPr/>
          <a:lstStyle/>
          <a:p>
            <a:r>
              <a:rPr lang="en-US" dirty="0"/>
              <a:t>How many types are available in uninformed search method?</a:t>
            </a:r>
          </a:p>
          <a:p>
            <a:pPr marL="987552" lvl="1" indent="-457200">
              <a:buFont typeface="+mj-lt"/>
              <a:buAutoNum type="alphaUcPeriod"/>
            </a:pPr>
            <a:r>
              <a:rPr lang="en-US" dirty="0"/>
              <a:t>3.</a:t>
            </a:r>
          </a:p>
          <a:p>
            <a:pPr marL="987552" lvl="1" indent="-457200">
              <a:buFont typeface="+mj-lt"/>
              <a:buAutoNum type="alphaUcPeriod"/>
            </a:pPr>
            <a:r>
              <a:rPr lang="en-US" dirty="0"/>
              <a:t>4.</a:t>
            </a:r>
          </a:p>
          <a:p>
            <a:pPr marL="987552" lvl="1" indent="-457200">
              <a:buFont typeface="+mj-lt"/>
              <a:buAutoNum type="alphaUcPeriod"/>
            </a:pPr>
            <a:r>
              <a:rPr lang="en-US" dirty="0">
                <a:solidFill>
                  <a:srgbClr val="FF0000"/>
                </a:solidFill>
              </a:rPr>
              <a:t>5.</a:t>
            </a:r>
          </a:p>
          <a:p>
            <a:pPr marL="987552" lvl="1" indent="-457200">
              <a:buFont typeface="+mj-lt"/>
              <a:buAutoNum type="alphaUcPeriod"/>
            </a:pPr>
            <a:r>
              <a:rPr lang="en-US" dirty="0"/>
              <a:t>6.</a:t>
            </a:r>
            <a:endParaRPr lang="en-US" dirty="0">
              <a:solidFill>
                <a:srgbClr val="FF0000"/>
              </a:solidFill>
            </a:endParaRPr>
          </a:p>
          <a:p>
            <a:endParaRPr lang="en-US" dirty="0"/>
          </a:p>
          <a:p>
            <a:r>
              <a:rPr lang="en-US" dirty="0"/>
              <a:t>Explanation:</a:t>
            </a:r>
          </a:p>
          <a:p>
            <a:pPr lvl="1"/>
            <a:r>
              <a:rPr lang="en-US" dirty="0"/>
              <a:t>The five types of uninformed search method are:</a:t>
            </a:r>
          </a:p>
          <a:p>
            <a:pPr lvl="2"/>
            <a:r>
              <a:rPr lang="en-US" dirty="0"/>
              <a:t>Breadth-first, Uniform-cost, Depth-first, Depth-limited and Bidirectional search.</a:t>
            </a:r>
          </a:p>
        </p:txBody>
      </p:sp>
      <p:sp>
        <p:nvSpPr>
          <p:cNvPr id="4" name="Slide Number Placeholder 3">
            <a:extLst>
              <a:ext uri="{FF2B5EF4-FFF2-40B4-BE49-F238E27FC236}">
                <a16:creationId xmlns:a16="http://schemas.microsoft.com/office/drawing/2014/main" id="{1B606B46-2EE9-4EAB-AA6F-CFAE2406464F}"/>
              </a:ext>
            </a:extLst>
          </p:cNvPr>
          <p:cNvSpPr>
            <a:spLocks noGrp="1"/>
          </p:cNvSpPr>
          <p:nvPr>
            <p:ph type="sldNum" sz="quarter" idx="12"/>
          </p:nvPr>
        </p:nvSpPr>
        <p:spPr/>
        <p:txBody>
          <a:bodyPr/>
          <a:lstStyle/>
          <a:p>
            <a:fld id="{69E57DC2-970A-4B3E-BB1C-7A09969E49DF}" type="slidenum">
              <a:rPr lang="en-US" smtClean="0"/>
              <a:t>92</a:t>
            </a:fld>
            <a:endParaRPr lang="en-US" dirty="0"/>
          </a:p>
        </p:txBody>
      </p:sp>
    </p:spTree>
    <p:extLst>
      <p:ext uri="{BB962C8B-B14F-4D97-AF65-F5344CB8AC3E}">
        <p14:creationId xmlns:p14="http://schemas.microsoft.com/office/powerpoint/2010/main" val="36115818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80A53-8731-4528-A968-A484182A0483}"/>
              </a:ext>
            </a:extLst>
          </p:cNvPr>
          <p:cNvSpPr>
            <a:spLocks noGrp="1"/>
          </p:cNvSpPr>
          <p:nvPr>
            <p:ph type="title"/>
          </p:nvPr>
        </p:nvSpPr>
        <p:spPr/>
        <p:txBody>
          <a:bodyPr/>
          <a:lstStyle/>
          <a:p>
            <a:r>
              <a:rPr lang="en-US" dirty="0"/>
              <a:t>Question 3</a:t>
            </a:r>
          </a:p>
        </p:txBody>
      </p:sp>
      <p:sp>
        <p:nvSpPr>
          <p:cNvPr id="3" name="Content Placeholder 2">
            <a:extLst>
              <a:ext uri="{FF2B5EF4-FFF2-40B4-BE49-F238E27FC236}">
                <a16:creationId xmlns:a16="http://schemas.microsoft.com/office/drawing/2014/main" id="{F7D73C14-1D4A-405E-A7BB-CB9601E33C37}"/>
              </a:ext>
            </a:extLst>
          </p:cNvPr>
          <p:cNvSpPr>
            <a:spLocks noGrp="1"/>
          </p:cNvSpPr>
          <p:nvPr>
            <p:ph idx="1"/>
          </p:nvPr>
        </p:nvSpPr>
        <p:spPr/>
        <p:txBody>
          <a:bodyPr>
            <a:normAutofit/>
          </a:bodyPr>
          <a:lstStyle/>
          <a:p>
            <a:r>
              <a:rPr lang="en-US" dirty="0"/>
              <a:t>Which search is implemented with an empty first-in-first-out queue?</a:t>
            </a:r>
          </a:p>
          <a:p>
            <a:pPr marL="987552" lvl="1" indent="-457200">
              <a:buFont typeface="+mj-lt"/>
              <a:buAutoNum type="alphaUcPeriod"/>
            </a:pPr>
            <a:r>
              <a:rPr lang="en-US" dirty="0"/>
              <a:t>Depth-first search.</a:t>
            </a:r>
          </a:p>
          <a:p>
            <a:pPr marL="987552" lvl="1" indent="-457200">
              <a:buFont typeface="+mj-lt"/>
              <a:buAutoNum type="alphaUcPeriod"/>
            </a:pPr>
            <a:r>
              <a:rPr lang="en-US" dirty="0"/>
              <a:t>Breadth-first search.</a:t>
            </a:r>
          </a:p>
          <a:p>
            <a:pPr marL="987552" lvl="1" indent="-457200">
              <a:buFont typeface="+mj-lt"/>
              <a:buAutoNum type="alphaUcPeriod"/>
            </a:pPr>
            <a:r>
              <a:rPr lang="en-US" dirty="0"/>
              <a:t>Bidirectional search.</a:t>
            </a:r>
          </a:p>
          <a:p>
            <a:pPr marL="987552" lvl="1" indent="-457200">
              <a:buFont typeface="+mj-lt"/>
              <a:buAutoNum type="alphaUcPeriod"/>
            </a:pPr>
            <a:r>
              <a:rPr lang="en-US" dirty="0"/>
              <a:t>None of the mentioned.</a:t>
            </a:r>
          </a:p>
        </p:txBody>
      </p:sp>
      <p:sp>
        <p:nvSpPr>
          <p:cNvPr id="4" name="Slide Number Placeholder 3">
            <a:extLst>
              <a:ext uri="{FF2B5EF4-FFF2-40B4-BE49-F238E27FC236}">
                <a16:creationId xmlns:a16="http://schemas.microsoft.com/office/drawing/2014/main" id="{7F8F02D9-F26B-48D6-B63D-3BEA4AB58753}"/>
              </a:ext>
            </a:extLst>
          </p:cNvPr>
          <p:cNvSpPr>
            <a:spLocks noGrp="1"/>
          </p:cNvSpPr>
          <p:nvPr>
            <p:ph type="sldNum" sz="quarter" idx="12"/>
          </p:nvPr>
        </p:nvSpPr>
        <p:spPr/>
        <p:txBody>
          <a:bodyPr/>
          <a:lstStyle/>
          <a:p>
            <a:fld id="{69E57DC2-970A-4B3E-BB1C-7A09969E49DF}" type="slidenum">
              <a:rPr lang="en-US" smtClean="0"/>
              <a:t>93</a:t>
            </a:fld>
            <a:endParaRPr lang="en-US" dirty="0"/>
          </a:p>
        </p:txBody>
      </p:sp>
    </p:spTree>
    <p:extLst>
      <p:ext uri="{BB962C8B-B14F-4D97-AF65-F5344CB8AC3E}">
        <p14:creationId xmlns:p14="http://schemas.microsoft.com/office/powerpoint/2010/main" val="19894464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80A53-8731-4528-A968-A484182A0483}"/>
              </a:ext>
            </a:extLst>
          </p:cNvPr>
          <p:cNvSpPr>
            <a:spLocks noGrp="1"/>
          </p:cNvSpPr>
          <p:nvPr>
            <p:ph type="title"/>
          </p:nvPr>
        </p:nvSpPr>
        <p:spPr/>
        <p:txBody>
          <a:bodyPr/>
          <a:lstStyle/>
          <a:p>
            <a:r>
              <a:rPr lang="en-US" dirty="0"/>
              <a:t>Question 3</a:t>
            </a:r>
          </a:p>
        </p:txBody>
      </p:sp>
      <p:sp>
        <p:nvSpPr>
          <p:cNvPr id="3" name="Content Placeholder 2">
            <a:extLst>
              <a:ext uri="{FF2B5EF4-FFF2-40B4-BE49-F238E27FC236}">
                <a16:creationId xmlns:a16="http://schemas.microsoft.com/office/drawing/2014/main" id="{F7D73C14-1D4A-405E-A7BB-CB9601E33C37}"/>
              </a:ext>
            </a:extLst>
          </p:cNvPr>
          <p:cNvSpPr>
            <a:spLocks noGrp="1"/>
          </p:cNvSpPr>
          <p:nvPr>
            <p:ph idx="1"/>
          </p:nvPr>
        </p:nvSpPr>
        <p:spPr/>
        <p:txBody>
          <a:bodyPr>
            <a:normAutofit/>
          </a:bodyPr>
          <a:lstStyle/>
          <a:p>
            <a:r>
              <a:rPr lang="en-US" dirty="0"/>
              <a:t>Which search is implemented with an empty first-in-first-out queue?</a:t>
            </a:r>
          </a:p>
          <a:p>
            <a:pPr marL="987552" lvl="1" indent="-457200">
              <a:buFont typeface="+mj-lt"/>
              <a:buAutoNum type="alphaUcPeriod"/>
            </a:pPr>
            <a:r>
              <a:rPr lang="en-US" dirty="0"/>
              <a:t>Depth-first search.</a:t>
            </a:r>
          </a:p>
          <a:p>
            <a:pPr marL="987552" lvl="1" indent="-457200">
              <a:buFont typeface="+mj-lt"/>
              <a:buAutoNum type="alphaUcPeriod"/>
            </a:pPr>
            <a:r>
              <a:rPr lang="en-US" dirty="0">
                <a:solidFill>
                  <a:srgbClr val="FF0000"/>
                </a:solidFill>
              </a:rPr>
              <a:t>Breadth-first search.</a:t>
            </a:r>
          </a:p>
          <a:p>
            <a:pPr marL="987552" lvl="1" indent="-457200">
              <a:buFont typeface="+mj-lt"/>
              <a:buAutoNum type="alphaUcPeriod"/>
            </a:pPr>
            <a:r>
              <a:rPr lang="en-US" dirty="0"/>
              <a:t>Bidirectional search.</a:t>
            </a:r>
          </a:p>
          <a:p>
            <a:pPr marL="987552" lvl="1" indent="-457200">
              <a:buFont typeface="+mj-lt"/>
              <a:buAutoNum type="alphaUcPeriod"/>
            </a:pPr>
            <a:r>
              <a:rPr lang="en-US" dirty="0"/>
              <a:t>None of the mentioned.</a:t>
            </a:r>
          </a:p>
        </p:txBody>
      </p:sp>
      <p:sp>
        <p:nvSpPr>
          <p:cNvPr id="4" name="Slide Number Placeholder 3">
            <a:extLst>
              <a:ext uri="{FF2B5EF4-FFF2-40B4-BE49-F238E27FC236}">
                <a16:creationId xmlns:a16="http://schemas.microsoft.com/office/drawing/2014/main" id="{7F8F02D9-F26B-48D6-B63D-3BEA4AB58753}"/>
              </a:ext>
            </a:extLst>
          </p:cNvPr>
          <p:cNvSpPr>
            <a:spLocks noGrp="1"/>
          </p:cNvSpPr>
          <p:nvPr>
            <p:ph type="sldNum" sz="quarter" idx="12"/>
          </p:nvPr>
        </p:nvSpPr>
        <p:spPr/>
        <p:txBody>
          <a:bodyPr/>
          <a:lstStyle/>
          <a:p>
            <a:fld id="{69E57DC2-970A-4B3E-BB1C-7A09969E49DF}" type="slidenum">
              <a:rPr lang="en-US" smtClean="0"/>
              <a:t>94</a:t>
            </a:fld>
            <a:endParaRPr lang="en-US" dirty="0"/>
          </a:p>
        </p:txBody>
      </p:sp>
    </p:spTree>
    <p:extLst>
      <p:ext uri="{BB962C8B-B14F-4D97-AF65-F5344CB8AC3E}">
        <p14:creationId xmlns:p14="http://schemas.microsoft.com/office/powerpoint/2010/main" val="19078688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E8AE5-CB74-4193-B97C-B441F8D4076A}"/>
              </a:ext>
            </a:extLst>
          </p:cNvPr>
          <p:cNvSpPr>
            <a:spLocks noGrp="1"/>
          </p:cNvSpPr>
          <p:nvPr>
            <p:ph type="title"/>
          </p:nvPr>
        </p:nvSpPr>
        <p:spPr/>
        <p:txBody>
          <a:bodyPr/>
          <a:lstStyle/>
          <a:p>
            <a:r>
              <a:rPr lang="en-US" dirty="0"/>
              <a:t>Question 4</a:t>
            </a:r>
          </a:p>
        </p:txBody>
      </p:sp>
      <p:sp>
        <p:nvSpPr>
          <p:cNvPr id="3" name="Content Placeholder 2">
            <a:extLst>
              <a:ext uri="{FF2B5EF4-FFF2-40B4-BE49-F238E27FC236}">
                <a16:creationId xmlns:a16="http://schemas.microsoft.com/office/drawing/2014/main" id="{20F8C5B6-49B5-48EC-9147-ED577E168A78}"/>
              </a:ext>
            </a:extLst>
          </p:cNvPr>
          <p:cNvSpPr>
            <a:spLocks noGrp="1"/>
          </p:cNvSpPr>
          <p:nvPr>
            <p:ph idx="1"/>
          </p:nvPr>
        </p:nvSpPr>
        <p:spPr/>
        <p:txBody>
          <a:bodyPr/>
          <a:lstStyle/>
          <a:p>
            <a:r>
              <a:rPr lang="en-US" dirty="0"/>
              <a:t>When is breadth-first search is optimal?</a:t>
            </a:r>
          </a:p>
          <a:p>
            <a:pPr marL="987552" lvl="1" indent="-457200">
              <a:buFont typeface="+mj-lt"/>
              <a:buAutoNum type="alphaUcPeriod"/>
            </a:pPr>
            <a:r>
              <a:rPr lang="en-US" dirty="0"/>
              <a:t>When there is less number of nodes.</a:t>
            </a:r>
          </a:p>
          <a:p>
            <a:pPr marL="987552" lvl="1" indent="-457200">
              <a:buFont typeface="+mj-lt"/>
              <a:buAutoNum type="alphaUcPeriod"/>
            </a:pPr>
            <a:r>
              <a:rPr lang="en-US" dirty="0"/>
              <a:t>When all step costs are equal.</a:t>
            </a:r>
          </a:p>
          <a:p>
            <a:pPr marL="987552" lvl="1" indent="-457200">
              <a:buFont typeface="+mj-lt"/>
              <a:buAutoNum type="alphaUcPeriod"/>
            </a:pPr>
            <a:r>
              <a:rPr lang="en-US" dirty="0"/>
              <a:t>When all step costs are unequal.</a:t>
            </a:r>
          </a:p>
          <a:p>
            <a:pPr marL="987552" lvl="1" indent="-457200">
              <a:buFont typeface="+mj-lt"/>
              <a:buAutoNum type="alphaUcPeriod"/>
            </a:pPr>
            <a:r>
              <a:rPr lang="en-US" dirty="0"/>
              <a:t>None of the mentioned.</a:t>
            </a:r>
          </a:p>
        </p:txBody>
      </p:sp>
      <p:sp>
        <p:nvSpPr>
          <p:cNvPr id="4" name="Slide Number Placeholder 3">
            <a:extLst>
              <a:ext uri="{FF2B5EF4-FFF2-40B4-BE49-F238E27FC236}">
                <a16:creationId xmlns:a16="http://schemas.microsoft.com/office/drawing/2014/main" id="{BEDCD224-5308-4083-9758-6C5A71D221B6}"/>
              </a:ext>
            </a:extLst>
          </p:cNvPr>
          <p:cNvSpPr>
            <a:spLocks noGrp="1"/>
          </p:cNvSpPr>
          <p:nvPr>
            <p:ph type="sldNum" sz="quarter" idx="12"/>
          </p:nvPr>
        </p:nvSpPr>
        <p:spPr/>
        <p:txBody>
          <a:bodyPr/>
          <a:lstStyle/>
          <a:p>
            <a:fld id="{69E57DC2-970A-4B3E-BB1C-7A09969E49DF}" type="slidenum">
              <a:rPr lang="en-US" smtClean="0"/>
              <a:t>95</a:t>
            </a:fld>
            <a:endParaRPr lang="en-US" dirty="0"/>
          </a:p>
        </p:txBody>
      </p:sp>
    </p:spTree>
    <p:extLst>
      <p:ext uri="{BB962C8B-B14F-4D97-AF65-F5344CB8AC3E}">
        <p14:creationId xmlns:p14="http://schemas.microsoft.com/office/powerpoint/2010/main" val="18703789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E8AE5-CB74-4193-B97C-B441F8D4076A}"/>
              </a:ext>
            </a:extLst>
          </p:cNvPr>
          <p:cNvSpPr>
            <a:spLocks noGrp="1"/>
          </p:cNvSpPr>
          <p:nvPr>
            <p:ph type="title"/>
          </p:nvPr>
        </p:nvSpPr>
        <p:spPr/>
        <p:txBody>
          <a:bodyPr/>
          <a:lstStyle/>
          <a:p>
            <a:r>
              <a:rPr lang="en-US" dirty="0"/>
              <a:t>Question 4</a:t>
            </a:r>
          </a:p>
        </p:txBody>
      </p:sp>
      <p:sp>
        <p:nvSpPr>
          <p:cNvPr id="3" name="Content Placeholder 2">
            <a:extLst>
              <a:ext uri="{FF2B5EF4-FFF2-40B4-BE49-F238E27FC236}">
                <a16:creationId xmlns:a16="http://schemas.microsoft.com/office/drawing/2014/main" id="{20F8C5B6-49B5-48EC-9147-ED577E168A78}"/>
              </a:ext>
            </a:extLst>
          </p:cNvPr>
          <p:cNvSpPr>
            <a:spLocks noGrp="1"/>
          </p:cNvSpPr>
          <p:nvPr>
            <p:ph idx="1"/>
          </p:nvPr>
        </p:nvSpPr>
        <p:spPr/>
        <p:txBody>
          <a:bodyPr/>
          <a:lstStyle/>
          <a:p>
            <a:r>
              <a:rPr lang="en-US" dirty="0"/>
              <a:t>When is breadth-first search is optimal?</a:t>
            </a:r>
          </a:p>
          <a:p>
            <a:pPr marL="987552" lvl="1" indent="-457200">
              <a:buFont typeface="+mj-lt"/>
              <a:buAutoNum type="alphaUcPeriod"/>
            </a:pPr>
            <a:r>
              <a:rPr lang="en-US" dirty="0"/>
              <a:t>When there is less number of nodes.</a:t>
            </a:r>
          </a:p>
          <a:p>
            <a:pPr marL="987552" lvl="1" indent="-457200">
              <a:buFont typeface="+mj-lt"/>
              <a:buAutoNum type="alphaUcPeriod"/>
            </a:pPr>
            <a:r>
              <a:rPr lang="en-US" dirty="0">
                <a:solidFill>
                  <a:srgbClr val="FF0000"/>
                </a:solidFill>
              </a:rPr>
              <a:t>When all step costs are equal.</a:t>
            </a:r>
          </a:p>
          <a:p>
            <a:pPr marL="987552" lvl="1" indent="-457200">
              <a:buFont typeface="+mj-lt"/>
              <a:buAutoNum type="alphaUcPeriod"/>
            </a:pPr>
            <a:r>
              <a:rPr lang="en-US" dirty="0"/>
              <a:t>When all step costs are unequal.</a:t>
            </a:r>
          </a:p>
          <a:p>
            <a:pPr marL="987552" lvl="1" indent="-457200">
              <a:buFont typeface="+mj-lt"/>
              <a:buAutoNum type="alphaUcPeriod"/>
            </a:pPr>
            <a:r>
              <a:rPr lang="en-US" dirty="0"/>
              <a:t>None of the mentioned.</a:t>
            </a:r>
          </a:p>
        </p:txBody>
      </p:sp>
      <p:sp>
        <p:nvSpPr>
          <p:cNvPr id="4" name="Slide Number Placeholder 3">
            <a:extLst>
              <a:ext uri="{FF2B5EF4-FFF2-40B4-BE49-F238E27FC236}">
                <a16:creationId xmlns:a16="http://schemas.microsoft.com/office/drawing/2014/main" id="{BEDCD224-5308-4083-9758-6C5A71D221B6}"/>
              </a:ext>
            </a:extLst>
          </p:cNvPr>
          <p:cNvSpPr>
            <a:spLocks noGrp="1"/>
          </p:cNvSpPr>
          <p:nvPr>
            <p:ph type="sldNum" sz="quarter" idx="12"/>
          </p:nvPr>
        </p:nvSpPr>
        <p:spPr/>
        <p:txBody>
          <a:bodyPr/>
          <a:lstStyle/>
          <a:p>
            <a:fld id="{69E57DC2-970A-4B3E-BB1C-7A09969E49DF}" type="slidenum">
              <a:rPr lang="en-US" smtClean="0"/>
              <a:t>96</a:t>
            </a:fld>
            <a:endParaRPr lang="en-US" dirty="0"/>
          </a:p>
        </p:txBody>
      </p:sp>
    </p:spTree>
    <p:extLst>
      <p:ext uri="{BB962C8B-B14F-4D97-AF65-F5344CB8AC3E}">
        <p14:creationId xmlns:p14="http://schemas.microsoft.com/office/powerpoint/2010/main" val="23219897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687E-61E4-4948-B1F1-927F0DBE5C0E}"/>
              </a:ext>
            </a:extLst>
          </p:cNvPr>
          <p:cNvSpPr>
            <a:spLocks noGrp="1"/>
          </p:cNvSpPr>
          <p:nvPr>
            <p:ph type="title"/>
          </p:nvPr>
        </p:nvSpPr>
        <p:spPr/>
        <p:txBody>
          <a:bodyPr/>
          <a:lstStyle/>
          <a:p>
            <a:r>
              <a:rPr lang="en-US" dirty="0"/>
              <a:t>Question 5</a:t>
            </a:r>
          </a:p>
        </p:txBody>
      </p:sp>
      <p:sp>
        <p:nvSpPr>
          <p:cNvPr id="3" name="Content Placeholder 2">
            <a:extLst>
              <a:ext uri="{FF2B5EF4-FFF2-40B4-BE49-F238E27FC236}">
                <a16:creationId xmlns:a16="http://schemas.microsoft.com/office/drawing/2014/main" id="{BD70C06B-BF57-4E38-80F7-0F41284DB714}"/>
              </a:ext>
            </a:extLst>
          </p:cNvPr>
          <p:cNvSpPr>
            <a:spLocks noGrp="1"/>
          </p:cNvSpPr>
          <p:nvPr>
            <p:ph idx="1"/>
          </p:nvPr>
        </p:nvSpPr>
        <p:spPr/>
        <p:txBody>
          <a:bodyPr>
            <a:normAutofit/>
          </a:bodyPr>
          <a:lstStyle/>
          <a:p>
            <a:r>
              <a:rPr lang="en-US" dirty="0"/>
              <a:t>What is the space complexity of Depth-first search?</a:t>
            </a:r>
          </a:p>
          <a:p>
            <a:pPr marL="987552" lvl="1" indent="-457200">
              <a:buFont typeface="+mj-lt"/>
              <a:buAutoNum type="alphaUcPeriod"/>
            </a:pPr>
            <a:r>
              <a:rPr lang="en-US" dirty="0"/>
              <a:t>O(b).</a:t>
            </a:r>
          </a:p>
          <a:p>
            <a:pPr marL="987552" lvl="1" indent="-457200">
              <a:buFont typeface="+mj-lt"/>
              <a:buAutoNum type="alphaUcPeriod"/>
            </a:pPr>
            <a:r>
              <a:rPr lang="en-US" dirty="0"/>
              <a:t>O(</a:t>
            </a:r>
            <a:r>
              <a:rPr lang="en-US" dirty="0" err="1"/>
              <a:t>bl</a:t>
            </a:r>
            <a:r>
              <a:rPr lang="en-US" dirty="0"/>
              <a:t>).</a:t>
            </a:r>
          </a:p>
          <a:p>
            <a:pPr marL="987552" lvl="1" indent="-457200">
              <a:buFont typeface="+mj-lt"/>
              <a:buAutoNum type="alphaUcPeriod"/>
            </a:pPr>
            <a:r>
              <a:rPr lang="en-US" dirty="0"/>
              <a:t>O(m).</a:t>
            </a:r>
          </a:p>
          <a:p>
            <a:pPr marL="987552" lvl="1" indent="-457200">
              <a:buFont typeface="+mj-lt"/>
              <a:buAutoNum type="alphaUcPeriod"/>
            </a:pPr>
            <a:r>
              <a:rPr lang="en-US" dirty="0"/>
              <a:t>O(</a:t>
            </a:r>
            <a:r>
              <a:rPr lang="en-US" dirty="0" err="1"/>
              <a:t>bm</a:t>
            </a:r>
            <a:r>
              <a:rPr lang="en-US" dirty="0"/>
              <a:t>).</a:t>
            </a:r>
          </a:p>
        </p:txBody>
      </p:sp>
      <p:sp>
        <p:nvSpPr>
          <p:cNvPr id="4" name="Slide Number Placeholder 3">
            <a:extLst>
              <a:ext uri="{FF2B5EF4-FFF2-40B4-BE49-F238E27FC236}">
                <a16:creationId xmlns:a16="http://schemas.microsoft.com/office/drawing/2014/main" id="{4B9B2C80-9C58-4B78-97F8-0254DA34846E}"/>
              </a:ext>
            </a:extLst>
          </p:cNvPr>
          <p:cNvSpPr>
            <a:spLocks noGrp="1"/>
          </p:cNvSpPr>
          <p:nvPr>
            <p:ph type="sldNum" sz="quarter" idx="12"/>
          </p:nvPr>
        </p:nvSpPr>
        <p:spPr/>
        <p:txBody>
          <a:bodyPr/>
          <a:lstStyle/>
          <a:p>
            <a:fld id="{69E57DC2-970A-4B3E-BB1C-7A09969E49DF}" type="slidenum">
              <a:rPr lang="en-US" smtClean="0"/>
              <a:t>97</a:t>
            </a:fld>
            <a:endParaRPr lang="en-US" dirty="0"/>
          </a:p>
        </p:txBody>
      </p:sp>
    </p:spTree>
    <p:extLst>
      <p:ext uri="{BB962C8B-B14F-4D97-AF65-F5344CB8AC3E}">
        <p14:creationId xmlns:p14="http://schemas.microsoft.com/office/powerpoint/2010/main" val="11207505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687E-61E4-4948-B1F1-927F0DBE5C0E}"/>
              </a:ext>
            </a:extLst>
          </p:cNvPr>
          <p:cNvSpPr>
            <a:spLocks noGrp="1"/>
          </p:cNvSpPr>
          <p:nvPr>
            <p:ph type="title"/>
          </p:nvPr>
        </p:nvSpPr>
        <p:spPr/>
        <p:txBody>
          <a:bodyPr/>
          <a:lstStyle/>
          <a:p>
            <a:r>
              <a:rPr lang="en-US" dirty="0"/>
              <a:t>Question 5</a:t>
            </a:r>
          </a:p>
        </p:txBody>
      </p:sp>
      <p:sp>
        <p:nvSpPr>
          <p:cNvPr id="3" name="Content Placeholder 2">
            <a:extLst>
              <a:ext uri="{FF2B5EF4-FFF2-40B4-BE49-F238E27FC236}">
                <a16:creationId xmlns:a16="http://schemas.microsoft.com/office/drawing/2014/main" id="{BD70C06B-BF57-4E38-80F7-0F41284DB714}"/>
              </a:ext>
            </a:extLst>
          </p:cNvPr>
          <p:cNvSpPr>
            <a:spLocks noGrp="1"/>
          </p:cNvSpPr>
          <p:nvPr>
            <p:ph idx="1"/>
          </p:nvPr>
        </p:nvSpPr>
        <p:spPr/>
        <p:txBody>
          <a:bodyPr>
            <a:normAutofit/>
          </a:bodyPr>
          <a:lstStyle/>
          <a:p>
            <a:r>
              <a:rPr lang="en-US" dirty="0"/>
              <a:t>What is the space complexity of Depth-first search?</a:t>
            </a:r>
          </a:p>
          <a:p>
            <a:pPr marL="987552" lvl="1" indent="-457200">
              <a:buFont typeface="+mj-lt"/>
              <a:buAutoNum type="alphaUcPeriod"/>
            </a:pPr>
            <a:r>
              <a:rPr lang="en-US" dirty="0"/>
              <a:t>O(b).</a:t>
            </a:r>
          </a:p>
          <a:p>
            <a:pPr marL="987552" lvl="1" indent="-457200">
              <a:buFont typeface="+mj-lt"/>
              <a:buAutoNum type="alphaUcPeriod"/>
            </a:pPr>
            <a:r>
              <a:rPr lang="en-US" dirty="0"/>
              <a:t>O(</a:t>
            </a:r>
            <a:r>
              <a:rPr lang="en-US" dirty="0" err="1"/>
              <a:t>bl</a:t>
            </a:r>
            <a:r>
              <a:rPr lang="en-US" dirty="0"/>
              <a:t>).</a:t>
            </a:r>
          </a:p>
          <a:p>
            <a:pPr marL="987552" lvl="1" indent="-457200">
              <a:buFont typeface="+mj-lt"/>
              <a:buAutoNum type="alphaUcPeriod"/>
            </a:pPr>
            <a:r>
              <a:rPr lang="en-US" dirty="0"/>
              <a:t>O(m).</a:t>
            </a:r>
          </a:p>
          <a:p>
            <a:pPr marL="987552" lvl="1" indent="-457200">
              <a:buFont typeface="+mj-lt"/>
              <a:buAutoNum type="alphaUcPeriod"/>
            </a:pPr>
            <a:r>
              <a:rPr lang="en-US" dirty="0">
                <a:solidFill>
                  <a:srgbClr val="FF0000"/>
                </a:solidFill>
              </a:rPr>
              <a:t>O(</a:t>
            </a:r>
            <a:r>
              <a:rPr lang="en-US" dirty="0" err="1">
                <a:solidFill>
                  <a:srgbClr val="FF0000"/>
                </a:solidFill>
              </a:rPr>
              <a:t>bm</a:t>
            </a:r>
            <a:r>
              <a:rPr lang="en-US" dirty="0">
                <a:solidFill>
                  <a:srgbClr val="FF0000"/>
                </a:solidFill>
              </a:rPr>
              <a:t>).</a:t>
            </a:r>
          </a:p>
        </p:txBody>
      </p:sp>
      <p:sp>
        <p:nvSpPr>
          <p:cNvPr id="4" name="Slide Number Placeholder 3">
            <a:extLst>
              <a:ext uri="{FF2B5EF4-FFF2-40B4-BE49-F238E27FC236}">
                <a16:creationId xmlns:a16="http://schemas.microsoft.com/office/drawing/2014/main" id="{4B9B2C80-9C58-4B78-97F8-0254DA34846E}"/>
              </a:ext>
            </a:extLst>
          </p:cNvPr>
          <p:cNvSpPr>
            <a:spLocks noGrp="1"/>
          </p:cNvSpPr>
          <p:nvPr>
            <p:ph type="sldNum" sz="quarter" idx="12"/>
          </p:nvPr>
        </p:nvSpPr>
        <p:spPr/>
        <p:txBody>
          <a:bodyPr/>
          <a:lstStyle/>
          <a:p>
            <a:fld id="{69E57DC2-970A-4B3E-BB1C-7A09969E49DF}" type="slidenum">
              <a:rPr lang="en-US" smtClean="0"/>
              <a:t>98</a:t>
            </a:fld>
            <a:endParaRPr lang="en-US" dirty="0"/>
          </a:p>
        </p:txBody>
      </p:sp>
    </p:spTree>
    <p:extLst>
      <p:ext uri="{BB962C8B-B14F-4D97-AF65-F5344CB8AC3E}">
        <p14:creationId xmlns:p14="http://schemas.microsoft.com/office/powerpoint/2010/main" val="16972821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7850F-167E-4694-AC41-DC8010D98120}"/>
              </a:ext>
            </a:extLst>
          </p:cNvPr>
          <p:cNvSpPr>
            <a:spLocks noGrp="1"/>
          </p:cNvSpPr>
          <p:nvPr>
            <p:ph type="title"/>
          </p:nvPr>
        </p:nvSpPr>
        <p:spPr/>
        <p:txBody>
          <a:bodyPr/>
          <a:lstStyle/>
          <a:p>
            <a:r>
              <a:rPr lang="en-US" dirty="0"/>
              <a:t>Question 6</a:t>
            </a:r>
          </a:p>
        </p:txBody>
      </p:sp>
      <p:sp>
        <p:nvSpPr>
          <p:cNvPr id="3" name="Content Placeholder 2">
            <a:extLst>
              <a:ext uri="{FF2B5EF4-FFF2-40B4-BE49-F238E27FC236}">
                <a16:creationId xmlns:a16="http://schemas.microsoft.com/office/drawing/2014/main" id="{EBE38F53-A0F6-43AD-8878-DD4AFA3AB1BE}"/>
              </a:ext>
            </a:extLst>
          </p:cNvPr>
          <p:cNvSpPr>
            <a:spLocks noGrp="1"/>
          </p:cNvSpPr>
          <p:nvPr>
            <p:ph idx="1"/>
          </p:nvPr>
        </p:nvSpPr>
        <p:spPr/>
        <p:txBody>
          <a:bodyPr>
            <a:normAutofit/>
          </a:bodyPr>
          <a:lstStyle/>
          <a:p>
            <a:r>
              <a:rPr lang="en-US" dirty="0"/>
              <a:t>How many parts does a problem consists of?</a:t>
            </a:r>
          </a:p>
          <a:p>
            <a:pPr marL="987552" lvl="1" indent="-457200">
              <a:buFont typeface="+mj-lt"/>
              <a:buAutoNum type="alphaUcPeriod"/>
            </a:pPr>
            <a:r>
              <a:rPr lang="en-US" dirty="0"/>
              <a:t>1.</a:t>
            </a:r>
          </a:p>
          <a:p>
            <a:pPr marL="987552" lvl="1" indent="-457200">
              <a:buFont typeface="+mj-lt"/>
              <a:buAutoNum type="alphaUcPeriod"/>
            </a:pPr>
            <a:r>
              <a:rPr lang="en-US" dirty="0"/>
              <a:t>2.</a:t>
            </a:r>
          </a:p>
          <a:p>
            <a:pPr marL="987552" lvl="1" indent="-457200">
              <a:buFont typeface="+mj-lt"/>
              <a:buAutoNum type="alphaUcPeriod"/>
            </a:pPr>
            <a:r>
              <a:rPr lang="en-US" dirty="0"/>
              <a:t>3.</a:t>
            </a:r>
          </a:p>
          <a:p>
            <a:pPr marL="987552" lvl="1" indent="-457200">
              <a:buFont typeface="+mj-lt"/>
              <a:buAutoNum type="alphaUcPeriod"/>
            </a:pPr>
            <a:r>
              <a:rPr lang="en-US" dirty="0"/>
              <a:t>4.</a:t>
            </a:r>
          </a:p>
        </p:txBody>
      </p:sp>
      <p:sp>
        <p:nvSpPr>
          <p:cNvPr id="4" name="Slide Number Placeholder 3">
            <a:extLst>
              <a:ext uri="{FF2B5EF4-FFF2-40B4-BE49-F238E27FC236}">
                <a16:creationId xmlns:a16="http://schemas.microsoft.com/office/drawing/2014/main" id="{DBC2589A-7F4D-48CC-ACFC-C14A2F2A6C02}"/>
              </a:ext>
            </a:extLst>
          </p:cNvPr>
          <p:cNvSpPr>
            <a:spLocks noGrp="1"/>
          </p:cNvSpPr>
          <p:nvPr>
            <p:ph type="sldNum" sz="quarter" idx="12"/>
          </p:nvPr>
        </p:nvSpPr>
        <p:spPr/>
        <p:txBody>
          <a:bodyPr/>
          <a:lstStyle/>
          <a:p>
            <a:fld id="{69E57DC2-970A-4B3E-BB1C-7A09969E49DF}" type="slidenum">
              <a:rPr lang="en-US" smtClean="0"/>
              <a:t>99</a:t>
            </a:fld>
            <a:endParaRPr lang="en-US" dirty="0"/>
          </a:p>
        </p:txBody>
      </p:sp>
    </p:spTree>
    <p:extLst>
      <p:ext uri="{BB962C8B-B14F-4D97-AF65-F5344CB8AC3E}">
        <p14:creationId xmlns:p14="http://schemas.microsoft.com/office/powerpoint/2010/main" val="711425547"/>
      </p:ext>
    </p:extLst>
  </p:cSld>
  <p:clrMapOvr>
    <a:masterClrMapping/>
  </p:clrMapOvr>
</p:sld>
</file>

<file path=ppt/theme/theme1.xml><?xml version="1.0" encoding="utf-8"?>
<a:theme xmlns:a="http://schemas.openxmlformats.org/drawingml/2006/main" name="Crop">
  <a:themeElements>
    <a:clrScheme name="Custom 1">
      <a:dk1>
        <a:sysClr val="windowText" lastClr="000000"/>
      </a:dk1>
      <a:lt1>
        <a:srgbClr val="D8D8D8"/>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1844</TotalTime>
  <Words>6765</Words>
  <Application>Microsoft Office PowerPoint</Application>
  <PresentationFormat>Widescreen</PresentationFormat>
  <Paragraphs>1068</Paragraphs>
  <Slides>146</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146</vt:i4>
      </vt:variant>
    </vt:vector>
  </HeadingPairs>
  <TitlesOfParts>
    <vt:vector size="150" baseType="lpstr">
      <vt:lpstr>Arial</vt:lpstr>
      <vt:lpstr>Calibri</vt:lpstr>
      <vt:lpstr>Franklin Gothic Book</vt:lpstr>
      <vt:lpstr>Crop</vt:lpstr>
      <vt:lpstr>Artificial Intelligence</vt:lpstr>
      <vt:lpstr>Content</vt:lpstr>
      <vt:lpstr>Overview</vt:lpstr>
      <vt:lpstr>Overview</vt:lpstr>
      <vt:lpstr>Overview</vt:lpstr>
      <vt:lpstr>Prolog</vt:lpstr>
      <vt:lpstr>Prolog</vt:lpstr>
      <vt:lpstr>Prolog Facts</vt:lpstr>
      <vt:lpstr>Prolog Facts Examples</vt:lpstr>
      <vt:lpstr>Prolog Queries</vt:lpstr>
      <vt:lpstr>Prolog Queries Examples</vt:lpstr>
      <vt:lpstr>Prolog Variables</vt:lpstr>
      <vt:lpstr>Prolog Variables Examples</vt:lpstr>
      <vt:lpstr>Prolog Rules</vt:lpstr>
      <vt:lpstr>Prolog Rules Examples</vt:lpstr>
      <vt:lpstr>Prolog Exercises</vt:lpstr>
      <vt:lpstr>Prolog Cut</vt:lpstr>
      <vt:lpstr>Prolog Cut</vt:lpstr>
      <vt:lpstr>Prolog Cut</vt:lpstr>
      <vt:lpstr>Prolog Exercises</vt:lpstr>
      <vt:lpstr>Prolog Exercises</vt:lpstr>
      <vt:lpstr>Prolog List</vt:lpstr>
      <vt:lpstr>Prolog List Example</vt:lpstr>
      <vt:lpstr>Note</vt:lpstr>
      <vt:lpstr>Question 1</vt:lpstr>
      <vt:lpstr>Question 1</vt:lpstr>
      <vt:lpstr>Question 2</vt:lpstr>
      <vt:lpstr>Question 2</vt:lpstr>
      <vt:lpstr>Question 3</vt:lpstr>
      <vt:lpstr>Question 3</vt:lpstr>
      <vt:lpstr>Question 4</vt:lpstr>
      <vt:lpstr>Question 4</vt:lpstr>
      <vt:lpstr>Question 5</vt:lpstr>
      <vt:lpstr>Question 5</vt:lpstr>
      <vt:lpstr>Question 6</vt:lpstr>
      <vt:lpstr>Question 6</vt:lpstr>
      <vt:lpstr>Question 7</vt:lpstr>
      <vt:lpstr>Question 7</vt:lpstr>
      <vt:lpstr>Smart Search Algorithms</vt:lpstr>
      <vt:lpstr>Smart Search Algorithms (خوارزميات البحث الذكية)</vt:lpstr>
      <vt:lpstr>Smart Search Algorithms (خوارزميات البحث الذكية)</vt:lpstr>
      <vt:lpstr>Search Strategies (معايير مقارنة الخوارزميات)</vt:lpstr>
      <vt:lpstr>Search Strategies (معايير مقارنة الخوارزميات)</vt:lpstr>
      <vt:lpstr>Smart Search Algorithms (خوارزميات البحث الذكية)</vt:lpstr>
      <vt:lpstr>Uninformed Search Strategies (خوارزميات البحث العمياء)</vt:lpstr>
      <vt:lpstr>Uninformed Search Strategies (خوارزميات البحث العمياء)</vt:lpstr>
      <vt:lpstr>Uninformed Search Strategies Breadth First Search</vt:lpstr>
      <vt:lpstr>Uninformed Search Strategies Breadth First Search</vt:lpstr>
      <vt:lpstr>Uninformed Search Strategies Breadth First Search</vt:lpstr>
      <vt:lpstr>Uninformed Search Strategies Uniform Cost Search</vt:lpstr>
      <vt:lpstr>Uninformed Search Strategies Uniform Cost Search</vt:lpstr>
      <vt:lpstr>Uninformed Search Strategies Uniform Cost Search</vt:lpstr>
      <vt:lpstr>Uninformed Search Strategies Depth First Search</vt:lpstr>
      <vt:lpstr>Uninformed Search Strategies Depth First Search</vt:lpstr>
      <vt:lpstr>Uninformed Search Strategies Depth First Search</vt:lpstr>
      <vt:lpstr>Uninformed Search Strategies Iterative Deepening Search</vt:lpstr>
      <vt:lpstr>Uninformed Search Strategies Iterative Deepening Search</vt:lpstr>
      <vt:lpstr>Uninformed Search Strategies Iterative Deepening Search</vt:lpstr>
      <vt:lpstr>Uninformed Search Strategies Iterative Deepening Search</vt:lpstr>
      <vt:lpstr>Uninformed Search Strategies Iterative Deepening Search</vt:lpstr>
      <vt:lpstr>Uninformed Search Strategies Iterative Deepening Search</vt:lpstr>
      <vt:lpstr>Uninformed Search Strategies Iterative Deepening Search</vt:lpstr>
      <vt:lpstr>Informed Search (خوارزميات البحث التجريبية - المطلعة)</vt:lpstr>
      <vt:lpstr>Informed Search Heuristic Function</vt:lpstr>
      <vt:lpstr>Informed Search Heuristic Function</vt:lpstr>
      <vt:lpstr>Informed Search Greedy best-first search</vt:lpstr>
      <vt:lpstr>Informed Search Greedy best-first search Example</vt:lpstr>
      <vt:lpstr>Informed Search Greedy best-first search Example</vt:lpstr>
      <vt:lpstr>Informed Search Greedy best-first search Example</vt:lpstr>
      <vt:lpstr>Informed Search Greedy best-first search Example</vt:lpstr>
      <vt:lpstr>Informed Search Greedy best-first search Properties</vt:lpstr>
      <vt:lpstr>Hill Climbing Search (خوارزمية تسلق التلة)</vt:lpstr>
      <vt:lpstr>The State Space (Landscape)</vt:lpstr>
      <vt:lpstr>Hill Climbing Search (خوارزمية تسلق التلة)</vt:lpstr>
      <vt:lpstr>Informed Search A* Search</vt:lpstr>
      <vt:lpstr>Informed Search A* Search</vt:lpstr>
      <vt:lpstr>Informed Search A* Search</vt:lpstr>
      <vt:lpstr>A* Search Example</vt:lpstr>
      <vt:lpstr>A* Search Example</vt:lpstr>
      <vt:lpstr>A* Search Example</vt:lpstr>
      <vt:lpstr>A* Search Example</vt:lpstr>
      <vt:lpstr>A* Search Example</vt:lpstr>
      <vt:lpstr>A* Search Example</vt:lpstr>
      <vt:lpstr>Informed Search A* Search Properties</vt:lpstr>
      <vt:lpstr>Informed Search A* Search Exercise 2</vt:lpstr>
      <vt:lpstr>Informed Search A* Search Exercise 2</vt:lpstr>
      <vt:lpstr>Informed Search A* Search Exercise 2</vt:lpstr>
      <vt:lpstr>Comparison of search strategies</vt:lpstr>
      <vt:lpstr>Question 1</vt:lpstr>
      <vt:lpstr>Question 1</vt:lpstr>
      <vt:lpstr>Question 2</vt:lpstr>
      <vt:lpstr>Question 2</vt:lpstr>
      <vt:lpstr>Question 3</vt:lpstr>
      <vt:lpstr>Question 3</vt:lpstr>
      <vt:lpstr>Question 4</vt:lpstr>
      <vt:lpstr>Question 4</vt:lpstr>
      <vt:lpstr>Question 5</vt:lpstr>
      <vt:lpstr>Question 5</vt:lpstr>
      <vt:lpstr>Question 6</vt:lpstr>
      <vt:lpstr>Question 6</vt:lpstr>
      <vt:lpstr>Question 7</vt:lpstr>
      <vt:lpstr>Question 7</vt:lpstr>
      <vt:lpstr>Question 8</vt:lpstr>
      <vt:lpstr>Question 8</vt:lpstr>
      <vt:lpstr>Question 9</vt:lpstr>
      <vt:lpstr>Question 9</vt:lpstr>
      <vt:lpstr>Question 10</vt:lpstr>
      <vt:lpstr>Question 10</vt:lpstr>
      <vt:lpstr>Question 11</vt:lpstr>
      <vt:lpstr>Question 11</vt:lpstr>
      <vt:lpstr>Question 12</vt:lpstr>
      <vt:lpstr>Question 12</vt:lpstr>
      <vt:lpstr>Question 13</vt:lpstr>
      <vt:lpstr>Question 13</vt:lpstr>
      <vt:lpstr>Question 14</vt:lpstr>
      <vt:lpstr>Question 14</vt:lpstr>
      <vt:lpstr>Question 15</vt:lpstr>
      <vt:lpstr>Question 15</vt:lpstr>
      <vt:lpstr>Games</vt:lpstr>
      <vt:lpstr>Games (الألعاب)</vt:lpstr>
      <vt:lpstr>Games (الألعاب)</vt:lpstr>
      <vt:lpstr>Games V.S Search Problems</vt:lpstr>
      <vt:lpstr>Min Max Algorithm</vt:lpstr>
      <vt:lpstr>Min Max Algorithm</vt:lpstr>
      <vt:lpstr>Alpha Beta Cutoff</vt:lpstr>
      <vt:lpstr>Alpha Beta Pruning</vt:lpstr>
      <vt:lpstr>Alpha Beta Pruning</vt:lpstr>
      <vt:lpstr>Alpha Beta Pruning</vt:lpstr>
      <vt:lpstr>Alpha Beta Pruning</vt:lpstr>
      <vt:lpstr>Alpha Beta Pruning</vt:lpstr>
      <vt:lpstr>Alpha Beta Pruning</vt:lpstr>
      <vt:lpstr>Alpha Beta Pruning</vt:lpstr>
      <vt:lpstr>Question 1</vt:lpstr>
      <vt:lpstr>Question 1</vt:lpstr>
      <vt:lpstr>Question 2</vt:lpstr>
      <vt:lpstr>Question 2</vt:lpstr>
      <vt:lpstr>Question 3</vt:lpstr>
      <vt:lpstr>Question 3</vt:lpstr>
      <vt:lpstr>Question 4</vt:lpstr>
      <vt:lpstr>Question 4</vt:lpstr>
      <vt:lpstr>Question 5</vt:lpstr>
      <vt:lpstr>Question 5</vt:lpstr>
      <vt:lpstr>Question 6</vt:lpstr>
      <vt:lpstr>Question 6</vt:lpstr>
      <vt:lpstr>Question 7</vt:lpstr>
      <vt:lpstr>Question 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and Data structure</dc:title>
  <dc:creator>Joud Khattab</dc:creator>
  <cp:lastModifiedBy>fouad taha</cp:lastModifiedBy>
  <cp:revision>662</cp:revision>
  <dcterms:created xsi:type="dcterms:W3CDTF">2018-04-02T17:57:01Z</dcterms:created>
  <dcterms:modified xsi:type="dcterms:W3CDTF">2021-07-28T11:45:55Z</dcterms:modified>
</cp:coreProperties>
</file>